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2"/>
  </p:notesMasterIdLst>
  <p:sldIdLst>
    <p:sldId id="256" r:id="rId2"/>
    <p:sldId id="257" r:id="rId3"/>
    <p:sldId id="258" r:id="rId4"/>
    <p:sldId id="297" r:id="rId5"/>
    <p:sldId id="260" r:id="rId6"/>
    <p:sldId id="261" r:id="rId7"/>
    <p:sldId id="298" r:id="rId8"/>
    <p:sldId id="299" r:id="rId9"/>
    <p:sldId id="300" r:id="rId10"/>
    <p:sldId id="301" r:id="rId11"/>
    <p:sldId id="264" r:id="rId12"/>
    <p:sldId id="265" r:id="rId13"/>
    <p:sldId id="302" r:id="rId14"/>
    <p:sldId id="303" r:id="rId15"/>
    <p:sldId id="304" r:id="rId16"/>
    <p:sldId id="305" r:id="rId17"/>
    <p:sldId id="307" r:id="rId18"/>
    <p:sldId id="306" r:id="rId19"/>
    <p:sldId id="308" r:id="rId20"/>
    <p:sldId id="278" r:id="rId21"/>
  </p:sldIdLst>
  <p:sldSz cx="9144000" cy="5143500" type="screen16x9"/>
  <p:notesSz cx="6858000" cy="9144000"/>
  <p:embeddedFontLst>
    <p:embeddedFont>
      <p:font typeface="Raleway" panose="020B0604020202020204" charset="0"/>
      <p:regular r:id="rId23"/>
      <p:bold r:id="rId24"/>
      <p:italic r:id="rId25"/>
      <p:boldItalic r:id="rId26"/>
    </p:embeddedFont>
    <p:embeddedFont>
      <p:font typeface="Barlow Light" panose="020B0604020202020204" charset="0"/>
      <p:regular r:id="rId27"/>
      <p:bold r:id="rId28"/>
      <p:italic r:id="rId29"/>
      <p:boldItalic r:id="rId30"/>
    </p:embeddedFont>
    <p:embeddedFont>
      <p:font typeface="Raleway Thin" panose="020B0604020202020204" charset="0"/>
      <p:regular r:id="rId31"/>
      <p:bold r:id="rId32"/>
      <p:italic r:id="rId33"/>
      <p:boldItalic r:id="rId34"/>
    </p:embeddedFont>
    <p:embeddedFont>
      <p:font typeface="Barlow" panose="020B0604020202020204" charset="0"/>
      <p:regular r:id="rId35"/>
      <p:bold r:id="rId36"/>
      <p:italic r:id="rId37"/>
      <p:boldItalic r:id="rId38"/>
    </p:embeddedFont>
    <p:embeddedFont>
      <p:font typeface="Calibri" panose="020F050202020403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11E2214B-EEA6-4F0E-851E-DA328E0D34B4}">
  <a:tblStyle styleId="{11E2214B-EEA6-4F0E-851E-DA328E0D34B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E44D3EF-30E0-43DB-A017-93B0B98886E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10" d="100"/>
          <a:sy n="110" d="100"/>
        </p:scale>
        <p:origin x="-658" y="-10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92903696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3"/>
        <p:cNvGrpSpPr/>
        <p:nvPr/>
      </p:nvGrpSpPr>
      <p:grpSpPr>
        <a:xfrm>
          <a:off x="0" y="0"/>
          <a:ext cx="0" cy="0"/>
          <a:chOff x="0" y="0"/>
          <a:chExt cx="0" cy="0"/>
        </a:xfrm>
      </p:grpSpPr>
      <p:sp>
        <p:nvSpPr>
          <p:cNvPr id="994" name="Google Shape;994;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 name="Google Shape;995;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accent1"/>
            </a:gs>
            <a:gs pos="50000">
              <a:schemeClr val="accent1"/>
            </a:gs>
            <a:gs pos="100000">
              <a:schemeClr val="accent2"/>
            </a:gs>
          </a:gsLst>
          <a:lin ang="16200038" scaled="0"/>
        </a:gradFill>
        <a:effectLst/>
      </p:bgPr>
    </p:bg>
    <p:spTree>
      <p:nvGrpSpPr>
        <p:cNvPr id="1" name="Shape 16"/>
        <p:cNvGrpSpPr/>
        <p:nvPr/>
      </p:nvGrpSpPr>
      <p:grpSpPr>
        <a:xfrm>
          <a:off x="0" y="0"/>
          <a:ext cx="0" cy="0"/>
          <a:chOff x="0" y="0"/>
          <a:chExt cx="0" cy="0"/>
        </a:xfrm>
      </p:grpSpPr>
      <p:sp>
        <p:nvSpPr>
          <p:cNvPr id="17" name="Google Shape;17;p4"/>
          <p:cNvSpPr/>
          <p:nvPr/>
        </p:nvSpPr>
        <p:spPr>
          <a:xfrm flipH="1">
            <a:off x="8686800" y="4674850"/>
            <a:ext cx="468600" cy="468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rot="5400000">
            <a:off x="-303375" y="927405"/>
            <a:ext cx="1416300" cy="809700"/>
          </a:xfrm>
          <a:prstGeom prst="triangl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1039050" y="1028325"/>
            <a:ext cx="4742700" cy="3579900"/>
          </a:xfrm>
          <a:prstGeom prst="rect">
            <a:avLst/>
          </a:prstGeom>
        </p:spPr>
        <p:txBody>
          <a:bodyPr spcFirstLastPara="1" wrap="square" lIns="0" tIns="0" rIns="0" bIns="0" anchor="t" anchorCtr="0">
            <a:noAutofit/>
          </a:bodyPr>
          <a:lstStyle>
            <a:lvl1pPr marL="457200" lvl="0" indent="-431800" rtl="0">
              <a:spcBef>
                <a:spcPts val="600"/>
              </a:spcBef>
              <a:spcAft>
                <a:spcPts val="0"/>
              </a:spcAft>
              <a:buClr>
                <a:schemeClr val="lt1"/>
              </a:buClr>
              <a:buSzPts val="3200"/>
              <a:buChar char="▸"/>
              <a:defRPr sz="3200">
                <a:solidFill>
                  <a:schemeClr val="lt1"/>
                </a:solidFill>
              </a:defRPr>
            </a:lvl1pPr>
            <a:lvl2pPr marL="914400" lvl="1" indent="-431800" rtl="0">
              <a:spcBef>
                <a:spcPts val="600"/>
              </a:spcBef>
              <a:spcAft>
                <a:spcPts val="0"/>
              </a:spcAft>
              <a:buClr>
                <a:schemeClr val="lt1"/>
              </a:buClr>
              <a:buSzPts val="3200"/>
              <a:buChar char="▹"/>
              <a:defRPr sz="3200">
                <a:solidFill>
                  <a:schemeClr val="lt1"/>
                </a:solidFill>
              </a:defRPr>
            </a:lvl2pPr>
            <a:lvl3pPr marL="1371600" lvl="2" indent="-431800" rtl="0">
              <a:spcBef>
                <a:spcPts val="600"/>
              </a:spcBef>
              <a:spcAft>
                <a:spcPts val="0"/>
              </a:spcAft>
              <a:buClr>
                <a:schemeClr val="lt1"/>
              </a:buClr>
              <a:buSzPts val="3200"/>
              <a:buChar char="▹"/>
              <a:defRPr sz="3200">
                <a:solidFill>
                  <a:schemeClr val="lt1"/>
                </a:solidFill>
              </a:defRPr>
            </a:lvl3pPr>
            <a:lvl4pPr marL="1828800" lvl="3" indent="-431800" rtl="0">
              <a:spcBef>
                <a:spcPts val="600"/>
              </a:spcBef>
              <a:spcAft>
                <a:spcPts val="0"/>
              </a:spcAft>
              <a:buClr>
                <a:schemeClr val="lt1"/>
              </a:buClr>
              <a:buSzPts val="3200"/>
              <a:buChar char="▹"/>
              <a:defRPr sz="3200">
                <a:solidFill>
                  <a:schemeClr val="lt1"/>
                </a:solidFill>
              </a:defRPr>
            </a:lvl4pPr>
            <a:lvl5pPr marL="2286000" lvl="4" indent="-431800" rtl="0">
              <a:spcBef>
                <a:spcPts val="600"/>
              </a:spcBef>
              <a:spcAft>
                <a:spcPts val="0"/>
              </a:spcAft>
              <a:buClr>
                <a:schemeClr val="lt1"/>
              </a:buClr>
              <a:buSzPts val="3200"/>
              <a:buChar char="▹"/>
              <a:defRPr sz="3200">
                <a:solidFill>
                  <a:schemeClr val="lt1"/>
                </a:solidFill>
              </a:defRPr>
            </a:lvl5pPr>
            <a:lvl6pPr marL="2743200" lvl="5" indent="-431800" rtl="0">
              <a:spcBef>
                <a:spcPts val="600"/>
              </a:spcBef>
              <a:spcAft>
                <a:spcPts val="0"/>
              </a:spcAft>
              <a:buClr>
                <a:schemeClr val="lt1"/>
              </a:buClr>
              <a:buSzPts val="3200"/>
              <a:buChar char="▹"/>
              <a:defRPr sz="3200">
                <a:solidFill>
                  <a:schemeClr val="lt1"/>
                </a:solidFill>
              </a:defRPr>
            </a:lvl6pPr>
            <a:lvl7pPr marL="3200400" lvl="6" indent="-431800" rtl="0">
              <a:spcBef>
                <a:spcPts val="600"/>
              </a:spcBef>
              <a:spcAft>
                <a:spcPts val="0"/>
              </a:spcAft>
              <a:buClr>
                <a:schemeClr val="lt1"/>
              </a:buClr>
              <a:buSzPts val="3200"/>
              <a:buChar char="▹"/>
              <a:defRPr sz="3200">
                <a:solidFill>
                  <a:schemeClr val="lt1"/>
                </a:solidFill>
              </a:defRPr>
            </a:lvl7pPr>
            <a:lvl8pPr marL="3657600" lvl="7" indent="-431800" rtl="0">
              <a:spcBef>
                <a:spcPts val="600"/>
              </a:spcBef>
              <a:spcAft>
                <a:spcPts val="0"/>
              </a:spcAft>
              <a:buClr>
                <a:schemeClr val="lt1"/>
              </a:buClr>
              <a:buSzPts val="3200"/>
              <a:buChar char="▹"/>
              <a:defRPr sz="3200">
                <a:solidFill>
                  <a:schemeClr val="lt1"/>
                </a:solidFill>
              </a:defRPr>
            </a:lvl8pPr>
            <a:lvl9pPr marL="4114800" lvl="8" indent="-431800">
              <a:spcBef>
                <a:spcPts val="600"/>
              </a:spcBef>
              <a:spcAft>
                <a:spcPts val="0"/>
              </a:spcAft>
              <a:buClr>
                <a:schemeClr val="lt1"/>
              </a:buClr>
              <a:buSzPts val="3200"/>
              <a:buChar char="▹"/>
              <a:defRPr sz="3200">
                <a:solidFill>
                  <a:schemeClr val="lt1"/>
                </a:solidFill>
              </a:defRPr>
            </a:lvl9pPr>
          </a:lstStyle>
          <a:p>
            <a:endParaRPr/>
          </a:p>
        </p:txBody>
      </p:sp>
      <p:sp>
        <p:nvSpPr>
          <p:cNvPr id="20" name="Google Shape;20;p4"/>
          <p:cNvSpPr txBox="1"/>
          <p:nvPr/>
        </p:nvSpPr>
        <p:spPr>
          <a:xfrm>
            <a:off x="19050" y="933775"/>
            <a:ext cx="5310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8600" b="1">
                <a:solidFill>
                  <a:schemeClr val="accent2"/>
                </a:solidFill>
                <a:latin typeface="Raleway"/>
                <a:ea typeface="Raleway"/>
                <a:cs typeface="Raleway"/>
                <a:sym typeface="Raleway"/>
              </a:rPr>
              <a:t>“</a:t>
            </a:r>
            <a:endParaRPr sz="8600" b="1">
              <a:solidFill>
                <a:schemeClr val="accent2"/>
              </a:solidFill>
              <a:latin typeface="Raleway"/>
              <a:ea typeface="Raleway"/>
              <a:cs typeface="Raleway"/>
              <a:sym typeface="Raleway"/>
            </a:endParaRPr>
          </a:p>
        </p:txBody>
      </p:sp>
      <p:sp>
        <p:nvSpPr>
          <p:cNvPr id="21" name="Google Shape;21;p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3" name="Google Shape;23;p5"/>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6" name="Google Shape;26;p5"/>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a:lvl1pPr>
            <a:lvl2pPr marL="914400" lvl="1" indent="-342900">
              <a:spcBef>
                <a:spcPts val="600"/>
              </a:spcBef>
              <a:spcAft>
                <a:spcPts val="0"/>
              </a:spcAft>
              <a:buSzPts val="1800"/>
              <a:buChar char="▹"/>
              <a:defRPr/>
            </a:lvl2pPr>
            <a:lvl3pPr marL="1371600" lvl="2" indent="-342900">
              <a:spcBef>
                <a:spcPts val="600"/>
              </a:spcBef>
              <a:spcAft>
                <a:spcPts val="0"/>
              </a:spcAft>
              <a:buSzPts val="1800"/>
              <a:buChar char="▹"/>
              <a:defRPr/>
            </a:lvl3pPr>
            <a:lvl4pPr marL="1828800" lvl="3" indent="-355600">
              <a:spcBef>
                <a:spcPts val="600"/>
              </a:spcBef>
              <a:spcAft>
                <a:spcPts val="0"/>
              </a:spcAft>
              <a:buSzPts val="2000"/>
              <a:buChar char="▹"/>
              <a:defRPr/>
            </a:lvl4pPr>
            <a:lvl5pPr marL="2286000" lvl="4" indent="-355600">
              <a:spcBef>
                <a:spcPts val="600"/>
              </a:spcBef>
              <a:spcAft>
                <a:spcPts val="0"/>
              </a:spcAft>
              <a:buSzPts val="2000"/>
              <a:buChar char="▹"/>
              <a:defRPr/>
            </a:lvl5pPr>
            <a:lvl6pPr marL="2743200" lvl="5" indent="-355600">
              <a:spcBef>
                <a:spcPts val="600"/>
              </a:spcBef>
              <a:spcAft>
                <a:spcPts val="0"/>
              </a:spcAft>
              <a:buSzPts val="2000"/>
              <a:buChar char="▹"/>
              <a:defRPr/>
            </a:lvl6pPr>
            <a:lvl7pPr marL="3200400" lvl="6" indent="-355600">
              <a:spcBef>
                <a:spcPts val="600"/>
              </a:spcBef>
              <a:spcAft>
                <a:spcPts val="0"/>
              </a:spcAft>
              <a:buSzPts val="2000"/>
              <a:buChar char="▹"/>
              <a:defRPr/>
            </a:lvl7pPr>
            <a:lvl8pPr marL="3657600" lvl="7" indent="-355600">
              <a:spcBef>
                <a:spcPts val="600"/>
              </a:spcBef>
              <a:spcAft>
                <a:spcPts val="0"/>
              </a:spcAft>
              <a:buSzPts val="2000"/>
              <a:buChar char="▹"/>
              <a:defRPr/>
            </a:lvl8pPr>
            <a:lvl9pPr marL="4114800" lvl="8" indent="-355600">
              <a:spcBef>
                <a:spcPts val="600"/>
              </a:spcBef>
              <a:spcAft>
                <a:spcPts val="0"/>
              </a:spcAft>
              <a:buSzPts val="2000"/>
              <a:buChar char="▹"/>
              <a:defRPr/>
            </a:lvl9pPr>
          </a:lstStyle>
          <a:p>
            <a:endParaRPr/>
          </a:p>
        </p:txBody>
      </p:sp>
      <p:sp>
        <p:nvSpPr>
          <p:cNvPr id="27" name="Google Shape;27;p5"/>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29" name="Google Shape;29;p6"/>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6"/>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a:p>
        </p:txBody>
      </p:sp>
      <p:sp>
        <p:nvSpPr>
          <p:cNvPr id="34" name="Google Shape;34;p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5"/>
        <p:cNvGrpSpPr/>
        <p:nvPr/>
      </p:nvGrpSpPr>
      <p:grpSpPr>
        <a:xfrm>
          <a:off x="0" y="0"/>
          <a:ext cx="0" cy="0"/>
          <a:chOff x="0" y="0"/>
          <a:chExt cx="0" cy="0"/>
        </a:xfrm>
      </p:grpSpPr>
      <p:sp>
        <p:nvSpPr>
          <p:cNvPr id="36" name="Google Shape;36;p7"/>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rot="5400000">
            <a:off x="-100350" y="724485"/>
            <a:ext cx="468600" cy="2679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9" name="Google Shape;39;p7"/>
          <p:cNvSpPr txBox="1">
            <a:spLocks noGrp="1"/>
          </p:cNvSpPr>
          <p:nvPr>
            <p:ph type="body" idx="1"/>
          </p:nvPr>
        </p:nvSpPr>
        <p:spPr>
          <a:xfrm>
            <a:off x="4572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0" name="Google Shape;40;p7"/>
          <p:cNvSpPr txBox="1">
            <a:spLocks noGrp="1"/>
          </p:cNvSpPr>
          <p:nvPr>
            <p:ph type="body" idx="2"/>
          </p:nvPr>
        </p:nvSpPr>
        <p:spPr>
          <a:xfrm>
            <a:off x="329025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1" name="Google Shape;41;p7"/>
          <p:cNvSpPr txBox="1">
            <a:spLocks noGrp="1"/>
          </p:cNvSpPr>
          <p:nvPr>
            <p:ph type="body" idx="3"/>
          </p:nvPr>
        </p:nvSpPr>
        <p:spPr>
          <a:xfrm>
            <a:off x="6123300" y="1995750"/>
            <a:ext cx="2563500" cy="26790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600"/>
              </a:spcBef>
              <a:spcAft>
                <a:spcPts val="0"/>
              </a:spcAft>
              <a:buSzPts val="1600"/>
              <a:buChar char="▹"/>
              <a:defRPr sz="1600"/>
            </a:lvl2pPr>
            <a:lvl3pPr marL="1371600" lvl="2" indent="-330200" rtl="0">
              <a:spcBef>
                <a:spcPts val="600"/>
              </a:spcBef>
              <a:spcAft>
                <a:spcPts val="0"/>
              </a:spcAft>
              <a:buSzPts val="1600"/>
              <a:buChar char="▹"/>
              <a:defRPr sz="1600"/>
            </a:lvl3pPr>
            <a:lvl4pPr marL="1828800" lvl="3" indent="-330200" rtl="0">
              <a:spcBef>
                <a:spcPts val="600"/>
              </a:spcBef>
              <a:spcAft>
                <a:spcPts val="0"/>
              </a:spcAft>
              <a:buSzPts val="1600"/>
              <a:buChar char="▹"/>
              <a:defRPr sz="1600"/>
            </a:lvl4pPr>
            <a:lvl5pPr marL="2286000" lvl="4" indent="-330200" rtl="0">
              <a:spcBef>
                <a:spcPts val="600"/>
              </a:spcBef>
              <a:spcAft>
                <a:spcPts val="0"/>
              </a:spcAft>
              <a:buSzPts val="1600"/>
              <a:buChar char="▹"/>
              <a:defRPr sz="1600"/>
            </a:lvl5pPr>
            <a:lvl6pPr marL="2743200" lvl="5" indent="-330200" rtl="0">
              <a:spcBef>
                <a:spcPts val="600"/>
              </a:spcBef>
              <a:spcAft>
                <a:spcPts val="0"/>
              </a:spcAft>
              <a:buSzPts val="1600"/>
              <a:buChar char="▹"/>
              <a:defRPr sz="1600"/>
            </a:lvl6pPr>
            <a:lvl7pPr marL="3200400" lvl="6" indent="-330200" rtl="0">
              <a:spcBef>
                <a:spcPts val="600"/>
              </a:spcBef>
              <a:spcAft>
                <a:spcPts val="0"/>
              </a:spcAft>
              <a:buSzPts val="1600"/>
              <a:buChar char="▹"/>
              <a:defRPr sz="1600"/>
            </a:lvl7pPr>
            <a:lvl8pPr marL="3657600" lvl="7" indent="-330200" rtl="0">
              <a:spcBef>
                <a:spcPts val="600"/>
              </a:spcBef>
              <a:spcAft>
                <a:spcPts val="0"/>
              </a:spcAft>
              <a:buSzPts val="1600"/>
              <a:buChar char="▹"/>
              <a:defRPr sz="1600"/>
            </a:lvl8pPr>
            <a:lvl9pPr marL="4114800" lvl="8" indent="-330200" rtl="0">
              <a:spcBef>
                <a:spcPts val="600"/>
              </a:spcBef>
              <a:spcAft>
                <a:spcPts val="0"/>
              </a:spcAft>
              <a:buSzPts val="1600"/>
              <a:buChar char="▹"/>
              <a:defRPr sz="1600"/>
            </a:lvl9pPr>
          </a:lstStyle>
          <a:p>
            <a:endParaRPr/>
          </a:p>
        </p:txBody>
      </p:sp>
      <p:sp>
        <p:nvSpPr>
          <p:cNvPr id="42" name="Google Shape;42;p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0"/>
          <p:cNvSpPr/>
          <p:nvPr/>
        </p:nvSpPr>
        <p:spPr>
          <a:xfrm flipH="1">
            <a:off x="8686800" y="4674850"/>
            <a:ext cx="468600" cy="468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16200038"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2"/>
          <p:cNvGrpSpPr/>
          <p:nvPr/>
        </p:nvGrpSpPr>
        <p:grpSpPr>
          <a:xfrm>
            <a:off x="5122427" y="668001"/>
            <a:ext cx="3841143" cy="3893303"/>
            <a:chOff x="5122427" y="668001"/>
            <a:chExt cx="3841143" cy="3893303"/>
          </a:xfrm>
        </p:grpSpPr>
        <p:grpSp>
          <p:nvGrpSpPr>
            <p:cNvPr id="64" name="Google Shape;64;p12"/>
            <p:cNvGrpSpPr/>
            <p:nvPr/>
          </p:nvGrpSpPr>
          <p:grpSpPr>
            <a:xfrm>
              <a:off x="5144045" y="893590"/>
              <a:ext cx="2833667" cy="2964311"/>
              <a:chOff x="3860721" y="1330073"/>
              <a:chExt cx="3544299" cy="3707706"/>
            </a:xfrm>
          </p:grpSpPr>
          <p:sp>
            <p:nvSpPr>
              <p:cNvPr id="65" name="Google Shape;65;p12"/>
              <p:cNvSpPr/>
              <p:nvPr/>
            </p:nvSpPr>
            <p:spPr>
              <a:xfrm>
                <a:off x="5336000" y="1330073"/>
                <a:ext cx="2069020" cy="2805419"/>
              </a:xfrm>
              <a:custGeom>
                <a:avLst/>
                <a:gdLst/>
                <a:ahLst/>
                <a:cxnLst/>
                <a:rect l="l" t="t" r="r" b="b"/>
                <a:pathLst>
                  <a:path w="2069020" h="2805419" extrusionOk="0">
                    <a:moveTo>
                      <a:pt x="2019014" y="2799395"/>
                    </a:moveTo>
                    <a:lnTo>
                      <a:pt x="50006" y="1662586"/>
                    </a:lnTo>
                    <a:cubicBezTo>
                      <a:pt x="22384" y="1646680"/>
                      <a:pt x="0" y="1603912"/>
                      <a:pt x="0" y="1567336"/>
                    </a:cubicBezTo>
                    <a:lnTo>
                      <a:pt x="0" y="43908"/>
                    </a:lnTo>
                    <a:cubicBezTo>
                      <a:pt x="0" y="7141"/>
                      <a:pt x="22384" y="-9813"/>
                      <a:pt x="50006" y="5808"/>
                    </a:cubicBezTo>
                    <a:lnTo>
                      <a:pt x="2019014" y="1142998"/>
                    </a:lnTo>
                    <a:cubicBezTo>
                      <a:pt x="2046637" y="1158904"/>
                      <a:pt x="2069020" y="1201672"/>
                      <a:pt x="2069020" y="1238248"/>
                    </a:cubicBezTo>
                    <a:lnTo>
                      <a:pt x="2069020" y="2761295"/>
                    </a:lnTo>
                    <a:cubicBezTo>
                      <a:pt x="2069020" y="2798443"/>
                      <a:pt x="2046637" y="2815397"/>
                      <a:pt x="2019014" y="2799395"/>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12"/>
              <p:cNvSpPr/>
              <p:nvPr/>
            </p:nvSpPr>
            <p:spPr>
              <a:xfrm>
                <a:off x="7365110" y="4067936"/>
                <a:ext cx="21907" cy="77247"/>
              </a:xfrm>
              <a:custGeom>
                <a:avLst/>
                <a:gdLst/>
                <a:ahLst/>
                <a:cxnLst/>
                <a:rect l="l" t="t" r="r" b="b"/>
                <a:pathLst>
                  <a:path w="21907" h="77247" extrusionOk="0">
                    <a:moveTo>
                      <a:pt x="0" y="77248"/>
                    </a:moveTo>
                    <a:lnTo>
                      <a:pt x="21908" y="64675"/>
                    </a:lnTo>
                    <a:lnTo>
                      <a:pt x="12383" y="0"/>
                    </a:lnTo>
                    <a:lnTo>
                      <a:pt x="0" y="77248"/>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2"/>
              <p:cNvSpPr/>
              <p:nvPr/>
            </p:nvSpPr>
            <p:spPr>
              <a:xfrm>
                <a:off x="5332475" y="1333214"/>
                <a:ext cx="52292" cy="22389"/>
              </a:xfrm>
              <a:custGeom>
                <a:avLst/>
                <a:gdLst/>
                <a:ahLst/>
                <a:cxnLst/>
                <a:rect l="l" t="t" r="r" b="b"/>
                <a:pathLst>
                  <a:path w="52292" h="22389" extrusionOk="0">
                    <a:moveTo>
                      <a:pt x="0" y="12383"/>
                    </a:moveTo>
                    <a:lnTo>
                      <a:pt x="21431" y="0"/>
                    </a:lnTo>
                    <a:lnTo>
                      <a:pt x="52292" y="17621"/>
                    </a:lnTo>
                    <a:cubicBezTo>
                      <a:pt x="52292" y="17621"/>
                      <a:pt x="19431" y="22574"/>
                      <a:pt x="18669" y="22384"/>
                    </a:cubicBezTo>
                    <a:cubicBezTo>
                      <a:pt x="17907" y="22193"/>
                      <a:pt x="0" y="12383"/>
                      <a:pt x="0" y="1238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2"/>
              <p:cNvSpPr/>
              <p:nvPr/>
            </p:nvSpPr>
            <p:spPr>
              <a:xfrm>
                <a:off x="5317902" y="1340537"/>
                <a:ext cx="2069115" cy="2805383"/>
              </a:xfrm>
              <a:custGeom>
                <a:avLst/>
                <a:gdLst/>
                <a:ahLst/>
                <a:cxnLst/>
                <a:rect l="l" t="t" r="r" b="b"/>
                <a:pathLst>
                  <a:path w="2069115" h="2805383" extrusionOk="0">
                    <a:moveTo>
                      <a:pt x="2019110" y="2799409"/>
                    </a:moveTo>
                    <a:lnTo>
                      <a:pt x="50006" y="1662600"/>
                    </a:lnTo>
                    <a:cubicBezTo>
                      <a:pt x="22384" y="1646598"/>
                      <a:pt x="0" y="1603831"/>
                      <a:pt x="0" y="1567350"/>
                    </a:cubicBezTo>
                    <a:lnTo>
                      <a:pt x="0" y="43921"/>
                    </a:lnTo>
                    <a:cubicBezTo>
                      <a:pt x="0" y="7060"/>
                      <a:pt x="22384" y="-9800"/>
                      <a:pt x="50006" y="5821"/>
                    </a:cubicBezTo>
                    <a:lnTo>
                      <a:pt x="2019110" y="1142916"/>
                    </a:lnTo>
                    <a:cubicBezTo>
                      <a:pt x="2046732" y="1158823"/>
                      <a:pt x="2069116" y="1201685"/>
                      <a:pt x="2069116" y="1238166"/>
                    </a:cubicBezTo>
                    <a:lnTo>
                      <a:pt x="2069116" y="2761595"/>
                    </a:lnTo>
                    <a:cubicBezTo>
                      <a:pt x="2069116" y="2798361"/>
                      <a:pt x="2046732" y="2815315"/>
                      <a:pt x="2019110" y="2799409"/>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12"/>
              <p:cNvSpPr/>
              <p:nvPr/>
            </p:nvSpPr>
            <p:spPr>
              <a:xfrm>
                <a:off x="5314473" y="1342497"/>
                <a:ext cx="2069020" cy="2805423"/>
              </a:xfrm>
              <a:custGeom>
                <a:avLst/>
                <a:gdLst/>
                <a:ahLst/>
                <a:cxnLst/>
                <a:rect l="l" t="t" r="r" b="b"/>
                <a:pathLst>
                  <a:path w="2069020" h="2805423" extrusionOk="0">
                    <a:moveTo>
                      <a:pt x="2019014" y="2799449"/>
                    </a:moveTo>
                    <a:lnTo>
                      <a:pt x="50006" y="1662545"/>
                    </a:lnTo>
                    <a:cubicBezTo>
                      <a:pt x="22384" y="1646638"/>
                      <a:pt x="0" y="1603871"/>
                      <a:pt x="0" y="1567295"/>
                    </a:cubicBezTo>
                    <a:lnTo>
                      <a:pt x="0" y="43962"/>
                    </a:lnTo>
                    <a:cubicBezTo>
                      <a:pt x="0" y="7100"/>
                      <a:pt x="22384" y="-9855"/>
                      <a:pt x="50006" y="5862"/>
                    </a:cubicBezTo>
                    <a:lnTo>
                      <a:pt x="2019014" y="1142956"/>
                    </a:lnTo>
                    <a:cubicBezTo>
                      <a:pt x="2046637" y="1158863"/>
                      <a:pt x="2069021" y="1201630"/>
                      <a:pt x="2069021" y="1238206"/>
                    </a:cubicBezTo>
                    <a:lnTo>
                      <a:pt x="2069021" y="2761635"/>
                    </a:lnTo>
                    <a:cubicBezTo>
                      <a:pt x="2069021" y="2798401"/>
                      <a:pt x="2046637" y="2815356"/>
                      <a:pt x="2019014" y="2799449"/>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12"/>
              <p:cNvSpPr/>
              <p:nvPr/>
            </p:nvSpPr>
            <p:spPr>
              <a:xfrm>
                <a:off x="5339429" y="1375389"/>
                <a:ext cx="2018061" cy="2673878"/>
              </a:xfrm>
              <a:custGeom>
                <a:avLst/>
                <a:gdLst/>
                <a:ahLst/>
                <a:cxnLst/>
                <a:rect l="l" t="t" r="r" b="b"/>
                <a:pathLst>
                  <a:path w="2018061" h="2673878" extrusionOk="0">
                    <a:moveTo>
                      <a:pt x="2017014" y="2673878"/>
                    </a:moveTo>
                    <a:lnTo>
                      <a:pt x="0" y="1509352"/>
                    </a:lnTo>
                    <a:lnTo>
                      <a:pt x="1048" y="17165"/>
                    </a:lnTo>
                    <a:cubicBezTo>
                      <a:pt x="1048" y="1830"/>
                      <a:pt x="11811" y="-4361"/>
                      <a:pt x="25051" y="3259"/>
                    </a:cubicBezTo>
                    <a:lnTo>
                      <a:pt x="1994059" y="1140163"/>
                    </a:lnTo>
                    <a:cubicBezTo>
                      <a:pt x="2008213" y="1149354"/>
                      <a:pt x="2017138" y="1164747"/>
                      <a:pt x="2018062" y="118159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12"/>
              <p:cNvSpPr/>
              <p:nvPr/>
            </p:nvSpPr>
            <p:spPr>
              <a:xfrm>
                <a:off x="5339238" y="1374339"/>
                <a:ext cx="2018061" cy="2673785"/>
              </a:xfrm>
              <a:custGeom>
                <a:avLst/>
                <a:gdLst/>
                <a:ahLst/>
                <a:cxnLst/>
                <a:rect l="l" t="t" r="r" b="b"/>
                <a:pathLst>
                  <a:path w="2018061" h="2673785" extrusionOk="0">
                    <a:moveTo>
                      <a:pt x="2017014" y="2673785"/>
                    </a:moveTo>
                    <a:lnTo>
                      <a:pt x="0" y="1509354"/>
                    </a:lnTo>
                    <a:lnTo>
                      <a:pt x="1048" y="17072"/>
                    </a:lnTo>
                    <a:cubicBezTo>
                      <a:pt x="1048" y="1832"/>
                      <a:pt x="11811" y="-4359"/>
                      <a:pt x="25051" y="3261"/>
                    </a:cubicBezTo>
                    <a:lnTo>
                      <a:pt x="1994059" y="1140260"/>
                    </a:lnTo>
                    <a:cubicBezTo>
                      <a:pt x="2008232" y="1149481"/>
                      <a:pt x="2017147" y="1164911"/>
                      <a:pt x="2018062" y="1181789"/>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12"/>
              <p:cNvSpPr/>
              <p:nvPr/>
            </p:nvSpPr>
            <p:spPr>
              <a:xfrm>
                <a:off x="3860721" y="3051171"/>
                <a:ext cx="3440851" cy="1986608"/>
              </a:xfrm>
              <a:custGeom>
                <a:avLst/>
                <a:gdLst/>
                <a:ahLst/>
                <a:cxnLst/>
                <a:rect l="l" t="t" r="r" b="b"/>
                <a:pathLst>
                  <a:path w="3440851" h="1986608" extrusionOk="0">
                    <a:moveTo>
                      <a:pt x="1987629" y="1975838"/>
                    </a:moveTo>
                    <a:lnTo>
                      <a:pt x="18621" y="838934"/>
                    </a:lnTo>
                    <a:cubicBezTo>
                      <a:pt x="-9002" y="823027"/>
                      <a:pt x="-5477" y="795214"/>
                      <a:pt x="26432" y="776736"/>
                    </a:cubicBezTo>
                    <a:lnTo>
                      <a:pt x="1345454" y="15212"/>
                    </a:lnTo>
                    <a:cubicBezTo>
                      <a:pt x="1377362" y="-3172"/>
                      <a:pt x="1425559" y="-5172"/>
                      <a:pt x="1453181" y="10735"/>
                    </a:cubicBezTo>
                    <a:lnTo>
                      <a:pt x="3422189" y="1147544"/>
                    </a:lnTo>
                    <a:cubicBezTo>
                      <a:pt x="3449812" y="1163546"/>
                      <a:pt x="3446383" y="1191359"/>
                      <a:pt x="3414474" y="1209742"/>
                    </a:cubicBezTo>
                    <a:lnTo>
                      <a:pt x="2095452" y="1971742"/>
                    </a:lnTo>
                    <a:cubicBezTo>
                      <a:pt x="2063829" y="1989744"/>
                      <a:pt x="2015347" y="1991745"/>
                      <a:pt x="1987629" y="197583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12"/>
              <p:cNvSpPr/>
              <p:nvPr/>
            </p:nvSpPr>
            <p:spPr>
              <a:xfrm>
                <a:off x="3903733" y="3024882"/>
                <a:ext cx="3440892" cy="1987084"/>
              </a:xfrm>
              <a:custGeom>
                <a:avLst/>
                <a:gdLst/>
                <a:ahLst/>
                <a:cxnLst/>
                <a:rect l="l" t="t" r="r" b="b"/>
                <a:pathLst>
                  <a:path w="3440892" h="1987084" extrusionOk="0">
                    <a:moveTo>
                      <a:pt x="1987670" y="1976314"/>
                    </a:moveTo>
                    <a:lnTo>
                      <a:pt x="18662" y="839410"/>
                    </a:lnTo>
                    <a:cubicBezTo>
                      <a:pt x="-8961" y="823503"/>
                      <a:pt x="-5532" y="795690"/>
                      <a:pt x="26377" y="777212"/>
                    </a:cubicBezTo>
                    <a:lnTo>
                      <a:pt x="1345495" y="15212"/>
                    </a:lnTo>
                    <a:cubicBezTo>
                      <a:pt x="1377308" y="-3172"/>
                      <a:pt x="1425600" y="-5172"/>
                      <a:pt x="1453222" y="10735"/>
                    </a:cubicBezTo>
                    <a:lnTo>
                      <a:pt x="3422230" y="1148020"/>
                    </a:lnTo>
                    <a:cubicBezTo>
                      <a:pt x="3449853" y="1164022"/>
                      <a:pt x="3446424" y="1191835"/>
                      <a:pt x="3414515" y="1210218"/>
                    </a:cubicBezTo>
                    <a:lnTo>
                      <a:pt x="2095493" y="1972218"/>
                    </a:lnTo>
                    <a:cubicBezTo>
                      <a:pt x="2063584" y="1990220"/>
                      <a:pt x="2015292" y="1992221"/>
                      <a:pt x="1987670" y="1976314"/>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12"/>
              <p:cNvSpPr/>
              <p:nvPr/>
            </p:nvSpPr>
            <p:spPr>
              <a:xfrm>
                <a:off x="3903726" y="3801522"/>
                <a:ext cx="41719" cy="37052"/>
              </a:xfrm>
              <a:custGeom>
                <a:avLst/>
                <a:gdLst/>
                <a:ahLst/>
                <a:cxnLst/>
                <a:rect l="l" t="t" r="r" b="b"/>
                <a:pathLst>
                  <a:path w="41719" h="37052" extrusionOk="0">
                    <a:moveTo>
                      <a:pt x="0" y="37052"/>
                    </a:moveTo>
                    <a:lnTo>
                      <a:pt x="0" y="0"/>
                    </a:lnTo>
                    <a:lnTo>
                      <a:pt x="41719" y="17431"/>
                    </a:lnTo>
                    <a:lnTo>
                      <a:pt x="0" y="37052"/>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12"/>
              <p:cNvSpPr/>
              <p:nvPr/>
            </p:nvSpPr>
            <p:spPr>
              <a:xfrm>
                <a:off x="7313771" y="4164425"/>
                <a:ext cx="30860" cy="40671"/>
              </a:xfrm>
              <a:custGeom>
                <a:avLst/>
                <a:gdLst/>
                <a:ahLst/>
                <a:cxnLst/>
                <a:rect l="l" t="t" r="r" b="b"/>
                <a:pathLst>
                  <a:path w="30860" h="40671" extrusionOk="0">
                    <a:moveTo>
                      <a:pt x="30861" y="36290"/>
                    </a:moveTo>
                    <a:lnTo>
                      <a:pt x="30861" y="0"/>
                    </a:lnTo>
                    <a:lnTo>
                      <a:pt x="0" y="10573"/>
                    </a:lnTo>
                    <a:lnTo>
                      <a:pt x="20479" y="40672"/>
                    </a:lnTo>
                    <a:lnTo>
                      <a:pt x="30861" y="3629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12"/>
              <p:cNvSpPr/>
              <p:nvPr/>
            </p:nvSpPr>
            <p:spPr>
              <a:xfrm>
                <a:off x="3903733" y="2994046"/>
                <a:ext cx="3440892" cy="1986618"/>
              </a:xfrm>
              <a:custGeom>
                <a:avLst/>
                <a:gdLst/>
                <a:ahLst/>
                <a:cxnLst/>
                <a:rect l="l" t="t" r="r" b="b"/>
                <a:pathLst>
                  <a:path w="3440892" h="1986618" extrusionOk="0">
                    <a:moveTo>
                      <a:pt x="1987670" y="1975813"/>
                    </a:moveTo>
                    <a:lnTo>
                      <a:pt x="18662" y="839005"/>
                    </a:lnTo>
                    <a:cubicBezTo>
                      <a:pt x="-8961" y="823098"/>
                      <a:pt x="-5532" y="795190"/>
                      <a:pt x="26377" y="776806"/>
                    </a:cubicBezTo>
                    <a:lnTo>
                      <a:pt x="1345495" y="15283"/>
                    </a:lnTo>
                    <a:cubicBezTo>
                      <a:pt x="1377308" y="-3196"/>
                      <a:pt x="1425600" y="-5196"/>
                      <a:pt x="1453222" y="10806"/>
                    </a:cubicBezTo>
                    <a:lnTo>
                      <a:pt x="3422230" y="1147615"/>
                    </a:lnTo>
                    <a:cubicBezTo>
                      <a:pt x="3449853" y="1163521"/>
                      <a:pt x="3446424" y="1191430"/>
                      <a:pt x="3414515" y="1209813"/>
                    </a:cubicBezTo>
                    <a:lnTo>
                      <a:pt x="2095493" y="1971336"/>
                    </a:lnTo>
                    <a:cubicBezTo>
                      <a:pt x="2063584" y="1989815"/>
                      <a:pt x="2015292" y="1991815"/>
                      <a:pt x="1987670" y="1975813"/>
                    </a:cubicBezTo>
                    <a:close/>
                  </a:path>
                </a:pathLst>
              </a:custGeom>
              <a:solidFill>
                <a:srgbClr val="E4E7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12"/>
              <p:cNvSpPr/>
              <p:nvPr/>
            </p:nvSpPr>
            <p:spPr>
              <a:xfrm>
                <a:off x="3903733" y="2989259"/>
                <a:ext cx="3440892" cy="1986608"/>
              </a:xfrm>
              <a:custGeom>
                <a:avLst/>
                <a:gdLst/>
                <a:ahLst/>
                <a:cxnLst/>
                <a:rect l="l" t="t" r="r" b="b"/>
                <a:pathLst>
                  <a:path w="3440892" h="1986608" extrusionOk="0">
                    <a:moveTo>
                      <a:pt x="1987670" y="1975838"/>
                    </a:moveTo>
                    <a:lnTo>
                      <a:pt x="18662" y="838934"/>
                    </a:lnTo>
                    <a:cubicBezTo>
                      <a:pt x="-8961" y="823027"/>
                      <a:pt x="-5532" y="795214"/>
                      <a:pt x="26377" y="776736"/>
                    </a:cubicBezTo>
                    <a:lnTo>
                      <a:pt x="1345495" y="15212"/>
                    </a:lnTo>
                    <a:cubicBezTo>
                      <a:pt x="1377308" y="-3172"/>
                      <a:pt x="1425600" y="-5172"/>
                      <a:pt x="1453222" y="10735"/>
                    </a:cubicBezTo>
                    <a:lnTo>
                      <a:pt x="3422230" y="1147544"/>
                    </a:lnTo>
                    <a:cubicBezTo>
                      <a:pt x="3449853" y="1163546"/>
                      <a:pt x="3446424" y="1191359"/>
                      <a:pt x="3414515" y="1209742"/>
                    </a:cubicBezTo>
                    <a:lnTo>
                      <a:pt x="2095493" y="1971742"/>
                    </a:lnTo>
                    <a:cubicBezTo>
                      <a:pt x="2063584" y="1989744"/>
                      <a:pt x="2015292" y="1991745"/>
                      <a:pt x="1987670" y="1975838"/>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2"/>
              <p:cNvSpPr/>
              <p:nvPr/>
            </p:nvSpPr>
            <p:spPr>
              <a:xfrm>
                <a:off x="5115918" y="3136967"/>
                <a:ext cx="220549" cy="127281"/>
              </a:xfrm>
              <a:custGeom>
                <a:avLst/>
                <a:gdLst/>
                <a:ahLst/>
                <a:cxnLst/>
                <a:rect l="l" t="t" r="r" b="b"/>
                <a:pathLst>
                  <a:path w="220549" h="127281" extrusionOk="0">
                    <a:moveTo>
                      <a:pt x="96733" y="124392"/>
                    </a:moveTo>
                    <a:lnTo>
                      <a:pt x="5007" y="71433"/>
                    </a:lnTo>
                    <a:cubicBezTo>
                      <a:pt x="-2422" y="67147"/>
                      <a:pt x="-1470" y="59623"/>
                      <a:pt x="7103" y="54574"/>
                    </a:cubicBezTo>
                    <a:lnTo>
                      <a:pt x="94638" y="4092"/>
                    </a:lnTo>
                    <a:cubicBezTo>
                      <a:pt x="103610" y="-890"/>
                      <a:pt x="114421" y="-1347"/>
                      <a:pt x="123784" y="2853"/>
                    </a:cubicBezTo>
                    <a:lnTo>
                      <a:pt x="215510" y="55812"/>
                    </a:lnTo>
                    <a:cubicBezTo>
                      <a:pt x="222939" y="60099"/>
                      <a:pt x="222082"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12"/>
              <p:cNvSpPr/>
              <p:nvPr/>
            </p:nvSpPr>
            <p:spPr>
              <a:xfrm>
                <a:off x="5245712" y="3211893"/>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1"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2"/>
              <p:cNvSpPr/>
              <p:nvPr/>
            </p:nvSpPr>
            <p:spPr>
              <a:xfrm>
                <a:off x="5376617" y="3287669"/>
                <a:ext cx="220517" cy="127212"/>
              </a:xfrm>
              <a:custGeom>
                <a:avLst/>
                <a:gdLst/>
                <a:ahLst/>
                <a:cxnLst/>
                <a:rect l="l" t="t" r="r" b="b"/>
                <a:pathLst>
                  <a:path w="220517" h="127212" extrusionOk="0">
                    <a:moveTo>
                      <a:pt x="97114"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7002" y="128100"/>
                      <a:pt x="106353" y="128529"/>
                      <a:pt x="9711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p:nvPr/>
            </p:nvSpPr>
            <p:spPr>
              <a:xfrm>
                <a:off x="5505300" y="3361757"/>
                <a:ext cx="220517" cy="127281"/>
              </a:xfrm>
              <a:custGeom>
                <a:avLst/>
                <a:gdLst/>
                <a:ahLst/>
                <a:cxnLst/>
                <a:rect l="l" t="t" r="r" b="b"/>
                <a:pathLst>
                  <a:path w="220517" h="127281" extrusionOk="0">
                    <a:moveTo>
                      <a:pt x="96733" y="124393"/>
                    </a:moveTo>
                    <a:lnTo>
                      <a:pt x="5007" y="71434"/>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12"/>
              <p:cNvSpPr/>
              <p:nvPr/>
            </p:nvSpPr>
            <p:spPr>
              <a:xfrm>
                <a:off x="5635055" y="3436683"/>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12"/>
              <p:cNvSpPr/>
              <p:nvPr/>
            </p:nvSpPr>
            <p:spPr>
              <a:xfrm>
                <a:off x="5764856" y="3511602"/>
                <a:ext cx="220517" cy="127307"/>
              </a:xfrm>
              <a:custGeom>
                <a:avLst/>
                <a:gdLst/>
                <a:ahLst/>
                <a:cxnLst/>
                <a:rect l="l" t="t" r="r" b="b"/>
                <a:pathLst>
                  <a:path w="220517" h="127307"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7"/>
                      <a:pt x="221987" y="67702"/>
                      <a:pt x="213414" y="72655"/>
                    </a:cubicBezTo>
                    <a:lnTo>
                      <a:pt x="125880" y="123233"/>
                    </a:lnTo>
                    <a:cubicBezTo>
                      <a:pt x="116898" y="128234"/>
                      <a:pt x="106077" y="128652"/>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12"/>
              <p:cNvSpPr/>
              <p:nvPr/>
            </p:nvSpPr>
            <p:spPr>
              <a:xfrm>
                <a:off x="5894611" y="3586162"/>
                <a:ext cx="220563" cy="127549"/>
              </a:xfrm>
              <a:custGeom>
                <a:avLst/>
                <a:gdLst/>
                <a:ahLst/>
                <a:cxnLst/>
                <a:rect l="l" t="t" r="r" b="b"/>
                <a:pathLst>
                  <a:path w="220563" h="127549" extrusionOk="0">
                    <a:moveTo>
                      <a:pt x="96613" y="124777"/>
                    </a:moveTo>
                    <a:lnTo>
                      <a:pt x="5078" y="71437"/>
                    </a:lnTo>
                    <a:cubicBezTo>
                      <a:pt x="-2447" y="67151"/>
                      <a:pt x="-1494" y="59626"/>
                      <a:pt x="7174" y="54578"/>
                    </a:cubicBezTo>
                    <a:lnTo>
                      <a:pt x="94613" y="4096"/>
                    </a:lnTo>
                    <a:cubicBezTo>
                      <a:pt x="103624" y="-886"/>
                      <a:pt x="114454" y="-1353"/>
                      <a:pt x="123855" y="2857"/>
                    </a:cubicBezTo>
                    <a:lnTo>
                      <a:pt x="215485" y="55816"/>
                    </a:lnTo>
                    <a:cubicBezTo>
                      <a:pt x="223010" y="60103"/>
                      <a:pt x="222058" y="67722"/>
                      <a:pt x="213390" y="72676"/>
                    </a:cubicBezTo>
                    <a:lnTo>
                      <a:pt x="125950" y="123158"/>
                    </a:lnTo>
                    <a:cubicBezTo>
                      <a:pt x="116997" y="128378"/>
                      <a:pt x="106081" y="128978"/>
                      <a:pt x="96613" y="12477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12"/>
              <p:cNvSpPr/>
              <p:nvPr/>
            </p:nvSpPr>
            <p:spPr>
              <a:xfrm>
                <a:off x="6024246" y="3661473"/>
                <a:ext cx="220563" cy="127238"/>
              </a:xfrm>
              <a:custGeom>
                <a:avLst/>
                <a:gdLst/>
                <a:ahLst/>
                <a:cxnLst/>
                <a:rect l="l" t="t" r="r" b="b"/>
                <a:pathLst>
                  <a:path w="220563" h="127238" extrusionOk="0">
                    <a:moveTo>
                      <a:pt x="96899" y="124428"/>
                    </a:moveTo>
                    <a:lnTo>
                      <a:pt x="5078" y="71469"/>
                    </a:lnTo>
                    <a:cubicBezTo>
                      <a:pt x="-2447" y="67183"/>
                      <a:pt x="-1494" y="59563"/>
                      <a:pt x="7174" y="54610"/>
                    </a:cubicBezTo>
                    <a:lnTo>
                      <a:pt x="94613" y="4127"/>
                    </a:lnTo>
                    <a:cubicBezTo>
                      <a:pt x="103576" y="-902"/>
                      <a:pt x="114397" y="-1359"/>
                      <a:pt x="123760" y="2889"/>
                    </a:cubicBezTo>
                    <a:lnTo>
                      <a:pt x="215485" y="55848"/>
                    </a:lnTo>
                    <a:cubicBezTo>
                      <a:pt x="223010" y="60134"/>
                      <a:pt x="222058" y="67659"/>
                      <a:pt x="213390" y="72707"/>
                    </a:cubicBezTo>
                    <a:lnTo>
                      <a:pt x="125855" y="123190"/>
                    </a:lnTo>
                    <a:cubicBezTo>
                      <a:pt x="116930" y="128114"/>
                      <a:pt x="106215" y="128571"/>
                      <a:pt x="9689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12"/>
              <p:cNvSpPr/>
              <p:nvPr/>
            </p:nvSpPr>
            <p:spPr>
              <a:xfrm>
                <a:off x="6154238" y="3736400"/>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7" y="4163"/>
                    </a:lnTo>
                    <a:cubicBezTo>
                      <a:pt x="103591" y="-914"/>
                      <a:pt x="114430" y="-1371"/>
                      <a:pt x="123784" y="2924"/>
                    </a:cubicBezTo>
                    <a:lnTo>
                      <a:pt x="215510" y="55884"/>
                    </a:lnTo>
                    <a:cubicBezTo>
                      <a:pt x="222939" y="60170"/>
                      <a:pt x="221987"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12"/>
              <p:cNvSpPr/>
              <p:nvPr/>
            </p:nvSpPr>
            <p:spPr>
              <a:xfrm>
                <a:off x="6283993" y="3811354"/>
                <a:ext cx="220563" cy="127264"/>
              </a:xfrm>
              <a:custGeom>
                <a:avLst/>
                <a:gdLst/>
                <a:ahLst/>
                <a:cxnLst/>
                <a:rect l="l" t="t" r="r" b="b"/>
                <a:pathLst>
                  <a:path w="220563" h="127264" extrusionOk="0">
                    <a:moveTo>
                      <a:pt x="96709" y="124376"/>
                    </a:moveTo>
                    <a:lnTo>
                      <a:pt x="5078" y="71417"/>
                    </a:lnTo>
                    <a:cubicBezTo>
                      <a:pt x="-2446" y="67131"/>
                      <a:pt x="-1494" y="59606"/>
                      <a:pt x="7174" y="54558"/>
                    </a:cubicBezTo>
                    <a:lnTo>
                      <a:pt x="94613" y="4075"/>
                    </a:lnTo>
                    <a:cubicBezTo>
                      <a:pt x="103624" y="-925"/>
                      <a:pt x="114482" y="-1345"/>
                      <a:pt x="123855" y="2932"/>
                    </a:cubicBezTo>
                    <a:lnTo>
                      <a:pt x="215485" y="55796"/>
                    </a:lnTo>
                    <a:cubicBezTo>
                      <a:pt x="223010" y="60177"/>
                      <a:pt x="222058" y="67702"/>
                      <a:pt x="213390" y="72655"/>
                    </a:cubicBezTo>
                    <a:lnTo>
                      <a:pt x="125950" y="123138"/>
                    </a:lnTo>
                    <a:cubicBezTo>
                      <a:pt x="116949" y="128167"/>
                      <a:pt x="106100" y="128624"/>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12"/>
              <p:cNvSpPr/>
              <p:nvPr/>
            </p:nvSpPr>
            <p:spPr>
              <a:xfrm>
                <a:off x="6413794" y="3886299"/>
                <a:ext cx="220517" cy="127246"/>
              </a:xfrm>
              <a:custGeom>
                <a:avLst/>
                <a:gdLst/>
                <a:ahLst/>
                <a:cxnLst/>
                <a:rect l="l" t="t" r="r" b="b"/>
                <a:pathLst>
                  <a:path w="220517" h="127246" extrusionOk="0">
                    <a:moveTo>
                      <a:pt x="96733" y="124393"/>
                    </a:moveTo>
                    <a:lnTo>
                      <a:pt x="5008" y="71434"/>
                    </a:lnTo>
                    <a:cubicBezTo>
                      <a:pt x="-2422" y="67147"/>
                      <a:pt x="-1470" y="59622"/>
                      <a:pt x="7103" y="54574"/>
                    </a:cubicBezTo>
                    <a:lnTo>
                      <a:pt x="94638" y="4092"/>
                    </a:lnTo>
                    <a:cubicBezTo>
                      <a:pt x="103610" y="-890"/>
                      <a:pt x="114412" y="-1347"/>
                      <a:pt x="123784" y="2854"/>
                    </a:cubicBezTo>
                    <a:lnTo>
                      <a:pt x="215510" y="55813"/>
                    </a:lnTo>
                    <a:cubicBezTo>
                      <a:pt x="222939" y="60099"/>
                      <a:pt x="221987" y="67623"/>
                      <a:pt x="213414" y="72672"/>
                    </a:cubicBezTo>
                    <a:lnTo>
                      <a:pt x="125880" y="123154"/>
                    </a:lnTo>
                    <a:cubicBezTo>
                      <a:pt x="116898" y="128136"/>
                      <a:pt x="106096" y="128593"/>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12"/>
              <p:cNvSpPr/>
              <p:nvPr/>
            </p:nvSpPr>
            <p:spPr>
              <a:xfrm>
                <a:off x="6543549" y="3961225"/>
                <a:ext cx="220563" cy="127264"/>
              </a:xfrm>
              <a:custGeom>
                <a:avLst/>
                <a:gdLst/>
                <a:ahLst/>
                <a:cxnLst/>
                <a:rect l="l" t="t" r="r" b="b"/>
                <a:pathLst>
                  <a:path w="220563" h="127264" extrusionOk="0">
                    <a:moveTo>
                      <a:pt x="96709" y="124333"/>
                    </a:moveTo>
                    <a:lnTo>
                      <a:pt x="5078" y="71469"/>
                    </a:lnTo>
                    <a:cubicBezTo>
                      <a:pt x="-2446" y="67087"/>
                      <a:pt x="-1494" y="59563"/>
                      <a:pt x="7174" y="54609"/>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12"/>
              <p:cNvSpPr/>
              <p:nvPr/>
            </p:nvSpPr>
            <p:spPr>
              <a:xfrm>
                <a:off x="6673375" y="4036144"/>
                <a:ext cx="220524" cy="127300"/>
              </a:xfrm>
              <a:custGeom>
                <a:avLst/>
                <a:gdLst/>
                <a:ahLst/>
                <a:cxnLst/>
                <a:rect l="l" t="t" r="r" b="b"/>
                <a:pathLst>
                  <a:path w="220524" h="127300" extrusionOk="0">
                    <a:moveTo>
                      <a:pt x="96709" y="124376"/>
                    </a:moveTo>
                    <a:lnTo>
                      <a:pt x="5078" y="71417"/>
                    </a:lnTo>
                    <a:cubicBezTo>
                      <a:pt x="-2447" y="67131"/>
                      <a:pt x="-1494" y="59606"/>
                      <a:pt x="7174" y="54653"/>
                    </a:cubicBezTo>
                    <a:lnTo>
                      <a:pt x="94613" y="4075"/>
                    </a:lnTo>
                    <a:cubicBezTo>
                      <a:pt x="103595" y="-926"/>
                      <a:pt x="114416" y="-1344"/>
                      <a:pt x="123760" y="2932"/>
                    </a:cubicBezTo>
                    <a:lnTo>
                      <a:pt x="215485" y="55796"/>
                    </a:lnTo>
                    <a:cubicBezTo>
                      <a:pt x="222915" y="60177"/>
                      <a:pt x="222058" y="67702"/>
                      <a:pt x="213390" y="72655"/>
                    </a:cubicBezTo>
                    <a:lnTo>
                      <a:pt x="125855" y="123138"/>
                    </a:lnTo>
                    <a:cubicBezTo>
                      <a:pt x="116902" y="128215"/>
                      <a:pt x="106062"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12"/>
              <p:cNvSpPr/>
              <p:nvPr/>
            </p:nvSpPr>
            <p:spPr>
              <a:xfrm>
                <a:off x="6803525" y="4111089"/>
                <a:ext cx="283033" cy="163345"/>
              </a:xfrm>
              <a:custGeom>
                <a:avLst/>
                <a:gdLst/>
                <a:ahLst/>
                <a:cxnLst/>
                <a:rect l="l" t="t" r="r" b="b"/>
                <a:pathLst>
                  <a:path w="283033" h="163345" extrusionOk="0">
                    <a:moveTo>
                      <a:pt x="159249" y="160492"/>
                    </a:moveTo>
                    <a:lnTo>
                      <a:pt x="5039" y="71433"/>
                    </a:lnTo>
                    <a:cubicBezTo>
                      <a:pt x="-2390" y="67147"/>
                      <a:pt x="-1533" y="59622"/>
                      <a:pt x="7135" y="54574"/>
                    </a:cubicBezTo>
                    <a:lnTo>
                      <a:pt x="94670" y="4092"/>
                    </a:lnTo>
                    <a:cubicBezTo>
                      <a:pt x="103652" y="-890"/>
                      <a:pt x="114453" y="-1347"/>
                      <a:pt x="123816" y="2854"/>
                    </a:cubicBezTo>
                    <a:lnTo>
                      <a:pt x="278026" y="91912"/>
                    </a:lnTo>
                    <a:cubicBezTo>
                      <a:pt x="285455" y="96198"/>
                      <a:pt x="284503" y="103723"/>
                      <a:pt x="275930" y="108772"/>
                    </a:cubicBezTo>
                    <a:lnTo>
                      <a:pt x="188396" y="159254"/>
                    </a:lnTo>
                    <a:cubicBezTo>
                      <a:pt x="179414" y="164236"/>
                      <a:pt x="168612" y="164693"/>
                      <a:pt x="159249" y="1604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12"/>
              <p:cNvSpPr/>
              <p:nvPr/>
            </p:nvSpPr>
            <p:spPr>
              <a:xfrm>
                <a:off x="5182617" y="3320721"/>
                <a:ext cx="220563" cy="127308"/>
              </a:xfrm>
              <a:custGeom>
                <a:avLst/>
                <a:gdLst/>
                <a:ahLst/>
                <a:cxnLst/>
                <a:rect l="l" t="t" r="r" b="b"/>
                <a:pathLst>
                  <a:path w="220563" h="127308" extrusionOk="0">
                    <a:moveTo>
                      <a:pt x="96804"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68" y="128234"/>
                      <a:pt x="106148" y="128653"/>
                      <a:pt x="9680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12"/>
              <p:cNvSpPr/>
              <p:nvPr/>
            </p:nvSpPr>
            <p:spPr>
              <a:xfrm>
                <a:off x="5312634" y="3395587"/>
                <a:ext cx="220563" cy="127548"/>
              </a:xfrm>
              <a:custGeom>
                <a:avLst/>
                <a:gdLst/>
                <a:ahLst/>
                <a:cxnLst/>
                <a:rect l="l" t="t" r="r" b="b"/>
                <a:pathLst>
                  <a:path w="220563" h="127548" extrusionOk="0">
                    <a:moveTo>
                      <a:pt x="96709" y="12456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6141" y="123424"/>
                    </a:lnTo>
                    <a:cubicBezTo>
                      <a:pt x="117073" y="128491"/>
                      <a:pt x="106138" y="128910"/>
                      <a:pt x="96709" y="1245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12"/>
              <p:cNvSpPr/>
              <p:nvPr/>
            </p:nvSpPr>
            <p:spPr>
              <a:xfrm>
                <a:off x="5442650" y="3470843"/>
                <a:ext cx="220563" cy="127300"/>
              </a:xfrm>
              <a:custGeom>
                <a:avLst/>
                <a:gdLst/>
                <a:ahLst/>
                <a:cxnLst/>
                <a:rect l="l" t="t" r="r" b="b"/>
                <a:pathLst>
                  <a:path w="220563" h="127300" extrusionOk="0">
                    <a:moveTo>
                      <a:pt x="96709" y="124368"/>
                    </a:moveTo>
                    <a:lnTo>
                      <a:pt x="5078" y="71504"/>
                    </a:lnTo>
                    <a:cubicBezTo>
                      <a:pt x="-2447" y="67123"/>
                      <a:pt x="-1494" y="59598"/>
                      <a:pt x="7174" y="54645"/>
                    </a:cubicBezTo>
                    <a:lnTo>
                      <a:pt x="94613" y="4163"/>
                    </a:lnTo>
                    <a:cubicBezTo>
                      <a:pt x="103595" y="-914"/>
                      <a:pt x="114473" y="-1371"/>
                      <a:pt x="123855" y="2924"/>
                    </a:cubicBezTo>
                    <a:lnTo>
                      <a:pt x="215485" y="55883"/>
                    </a:lnTo>
                    <a:cubicBezTo>
                      <a:pt x="223010" y="60170"/>
                      <a:pt x="222058" y="67694"/>
                      <a:pt x="213390" y="72647"/>
                    </a:cubicBezTo>
                    <a:lnTo>
                      <a:pt x="125950" y="123225"/>
                    </a:lnTo>
                    <a:cubicBezTo>
                      <a:pt x="116940" y="128226"/>
                      <a:pt x="106081" y="128645"/>
                      <a:pt x="96709"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12"/>
              <p:cNvSpPr/>
              <p:nvPr/>
            </p:nvSpPr>
            <p:spPr>
              <a:xfrm>
                <a:off x="5572666" y="3545935"/>
                <a:ext cx="220563" cy="127264"/>
              </a:xfrm>
              <a:custGeom>
                <a:avLst/>
                <a:gdLst/>
                <a:ahLst/>
                <a:cxnLst/>
                <a:rect l="l" t="t" r="r" b="b"/>
                <a:pathLst>
                  <a:path w="220563" h="127264" extrusionOk="0">
                    <a:moveTo>
                      <a:pt x="96709" y="124333"/>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612"/>
                    </a:cubicBezTo>
                    <a:lnTo>
                      <a:pt x="125950" y="123190"/>
                    </a:lnTo>
                    <a:cubicBezTo>
                      <a:pt x="116940" y="128190"/>
                      <a:pt x="106081" y="128609"/>
                      <a:pt x="96709"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12"/>
              <p:cNvSpPr/>
              <p:nvPr/>
            </p:nvSpPr>
            <p:spPr>
              <a:xfrm>
                <a:off x="5701635" y="3620377"/>
                <a:ext cx="220563" cy="127300"/>
              </a:xfrm>
              <a:custGeom>
                <a:avLst/>
                <a:gdLst/>
                <a:ahLst/>
                <a:cxnLst/>
                <a:rect l="l" t="t" r="r" b="b"/>
                <a:pathLst>
                  <a:path w="220563" h="127300" extrusionOk="0">
                    <a:moveTo>
                      <a:pt x="96709" y="124376"/>
                    </a:moveTo>
                    <a:lnTo>
                      <a:pt x="5078" y="71417"/>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2"/>
              <p:cNvSpPr/>
              <p:nvPr/>
            </p:nvSpPr>
            <p:spPr>
              <a:xfrm>
                <a:off x="5831651" y="3695149"/>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2"/>
              <p:cNvSpPr/>
              <p:nvPr/>
            </p:nvSpPr>
            <p:spPr>
              <a:xfrm>
                <a:off x="5961667" y="3770491"/>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8"/>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2"/>
              <p:cNvSpPr/>
              <p:nvPr/>
            </p:nvSpPr>
            <p:spPr>
              <a:xfrm>
                <a:off x="6091683" y="3845548"/>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595" y="-925"/>
                      <a:pt x="114416" y="-1345"/>
                      <a:pt x="123760" y="2932"/>
                    </a:cubicBezTo>
                    <a:lnTo>
                      <a:pt x="215486"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12"/>
              <p:cNvSpPr/>
              <p:nvPr/>
            </p:nvSpPr>
            <p:spPr>
              <a:xfrm>
                <a:off x="6221700" y="3920605"/>
                <a:ext cx="220524" cy="127307"/>
              </a:xfrm>
              <a:custGeom>
                <a:avLst/>
                <a:gdLst/>
                <a:ahLst/>
                <a:cxnLst/>
                <a:rect l="l" t="t" r="r" b="b"/>
                <a:pathLst>
                  <a:path w="220524" h="127307" extrusionOk="0">
                    <a:moveTo>
                      <a:pt x="96709" y="124376"/>
                    </a:moveTo>
                    <a:lnTo>
                      <a:pt x="5078" y="71512"/>
                    </a:lnTo>
                    <a:cubicBezTo>
                      <a:pt x="-2447" y="67131"/>
                      <a:pt x="-1494" y="59606"/>
                      <a:pt x="7174" y="54653"/>
                    </a:cubicBezTo>
                    <a:lnTo>
                      <a:pt x="94613" y="4075"/>
                    </a:lnTo>
                    <a:cubicBezTo>
                      <a:pt x="103595" y="-925"/>
                      <a:pt x="114416" y="-1345"/>
                      <a:pt x="123760" y="2932"/>
                    </a:cubicBezTo>
                    <a:lnTo>
                      <a:pt x="215485" y="55891"/>
                    </a:lnTo>
                    <a:cubicBezTo>
                      <a:pt x="222915" y="60177"/>
                      <a:pt x="222058" y="67702"/>
                      <a:pt x="213390" y="72655"/>
                    </a:cubicBezTo>
                    <a:lnTo>
                      <a:pt x="125855" y="123233"/>
                    </a:lnTo>
                    <a:cubicBezTo>
                      <a:pt x="116873" y="128234"/>
                      <a:pt x="106053" y="12865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12"/>
              <p:cNvSpPr/>
              <p:nvPr/>
            </p:nvSpPr>
            <p:spPr>
              <a:xfrm>
                <a:off x="6351691" y="3995706"/>
                <a:ext cx="220549" cy="127264"/>
              </a:xfrm>
              <a:custGeom>
                <a:avLst/>
                <a:gdLst/>
                <a:ahLst/>
                <a:cxnLst/>
                <a:rect l="l" t="t" r="r" b="b"/>
                <a:pathLst>
                  <a:path w="220549" h="127264" extrusionOk="0">
                    <a:moveTo>
                      <a:pt x="96733" y="124333"/>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612"/>
                    </a:cubicBezTo>
                    <a:lnTo>
                      <a:pt x="125880" y="123190"/>
                    </a:lnTo>
                    <a:cubicBezTo>
                      <a:pt x="116898" y="128190"/>
                      <a:pt x="106077" y="128609"/>
                      <a:pt x="96733"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12"/>
              <p:cNvSpPr/>
              <p:nvPr/>
            </p:nvSpPr>
            <p:spPr>
              <a:xfrm>
                <a:off x="6481517" y="4070763"/>
                <a:ext cx="220517" cy="127215"/>
              </a:xfrm>
              <a:custGeom>
                <a:avLst/>
                <a:gdLst/>
                <a:ahLst/>
                <a:cxnLst/>
                <a:rect l="l" t="t" r="r" b="b"/>
                <a:pathLst>
                  <a:path w="220517" h="127215" extrusionOk="0">
                    <a:moveTo>
                      <a:pt x="96924" y="124333"/>
                    </a:moveTo>
                    <a:lnTo>
                      <a:pt x="5007" y="71469"/>
                    </a:lnTo>
                    <a:cubicBezTo>
                      <a:pt x="-2422" y="67087"/>
                      <a:pt x="-1470" y="59563"/>
                      <a:pt x="7103" y="54609"/>
                    </a:cubicBezTo>
                    <a:lnTo>
                      <a:pt x="94638" y="4127"/>
                    </a:lnTo>
                    <a:cubicBezTo>
                      <a:pt x="103601" y="-902"/>
                      <a:pt x="114421" y="-1359"/>
                      <a:pt x="123784" y="2889"/>
                    </a:cubicBezTo>
                    <a:lnTo>
                      <a:pt x="215510" y="55848"/>
                    </a:lnTo>
                    <a:cubicBezTo>
                      <a:pt x="222939" y="60134"/>
                      <a:pt x="221987" y="67659"/>
                      <a:pt x="213414" y="72612"/>
                    </a:cubicBezTo>
                    <a:lnTo>
                      <a:pt x="125880" y="123190"/>
                    </a:lnTo>
                    <a:cubicBezTo>
                      <a:pt x="116955" y="128124"/>
                      <a:pt x="106210" y="128543"/>
                      <a:pt x="96924"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12"/>
              <p:cNvSpPr/>
              <p:nvPr/>
            </p:nvSpPr>
            <p:spPr>
              <a:xfrm>
                <a:off x="6611724" y="4145820"/>
                <a:ext cx="220517" cy="127281"/>
              </a:xfrm>
              <a:custGeom>
                <a:avLst/>
                <a:gdLst/>
                <a:ahLst/>
                <a:cxnLst/>
                <a:rect l="l" t="t" r="r" b="b"/>
                <a:pathLst>
                  <a:path w="220517" h="127281" extrusionOk="0">
                    <a:moveTo>
                      <a:pt x="96733" y="124428"/>
                    </a:moveTo>
                    <a:lnTo>
                      <a:pt x="5007" y="71469"/>
                    </a:lnTo>
                    <a:cubicBezTo>
                      <a:pt x="-2422" y="67087"/>
                      <a:pt x="-1470" y="59563"/>
                      <a:pt x="7103" y="54610"/>
                    </a:cubicBezTo>
                    <a:lnTo>
                      <a:pt x="94637" y="4127"/>
                    </a:lnTo>
                    <a:cubicBezTo>
                      <a:pt x="103601" y="-902"/>
                      <a:pt x="114421" y="-1359"/>
                      <a:pt x="123784" y="2889"/>
                    </a:cubicBezTo>
                    <a:lnTo>
                      <a:pt x="215510" y="55848"/>
                    </a:lnTo>
                    <a:cubicBezTo>
                      <a:pt x="222939" y="60134"/>
                      <a:pt x="221987" y="67659"/>
                      <a:pt x="213414" y="72707"/>
                    </a:cubicBezTo>
                    <a:lnTo>
                      <a:pt x="125879" y="123190"/>
                    </a:lnTo>
                    <a:cubicBezTo>
                      <a:pt x="11689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12"/>
              <p:cNvSpPr/>
              <p:nvPr/>
            </p:nvSpPr>
            <p:spPr>
              <a:xfrm>
                <a:off x="4990117" y="3209572"/>
                <a:ext cx="283047" cy="163399"/>
              </a:xfrm>
              <a:custGeom>
                <a:avLst/>
                <a:gdLst/>
                <a:ahLst/>
                <a:cxnLst/>
                <a:rect l="l" t="t" r="r" b="b"/>
                <a:pathLst>
                  <a:path w="283047" h="163399" extrusionOk="0">
                    <a:moveTo>
                      <a:pt x="159288" y="160468"/>
                    </a:moveTo>
                    <a:lnTo>
                      <a:pt x="5078" y="71504"/>
                    </a:lnTo>
                    <a:cubicBezTo>
                      <a:pt x="-2447" y="67123"/>
                      <a:pt x="-1494" y="59598"/>
                      <a:pt x="7174" y="54645"/>
                    </a:cubicBezTo>
                    <a:lnTo>
                      <a:pt x="94613" y="4163"/>
                    </a:lnTo>
                    <a:cubicBezTo>
                      <a:pt x="103595" y="-914"/>
                      <a:pt x="114473" y="-1371"/>
                      <a:pt x="123855" y="2924"/>
                    </a:cubicBezTo>
                    <a:lnTo>
                      <a:pt x="277969" y="91888"/>
                    </a:lnTo>
                    <a:cubicBezTo>
                      <a:pt x="285494" y="96269"/>
                      <a:pt x="284542" y="103794"/>
                      <a:pt x="275874" y="108747"/>
                    </a:cubicBezTo>
                    <a:lnTo>
                      <a:pt x="188434" y="159325"/>
                    </a:lnTo>
                    <a:cubicBezTo>
                      <a:pt x="179452" y="164325"/>
                      <a:pt x="168632" y="164745"/>
                      <a:pt x="159288" y="1604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12"/>
              <p:cNvSpPr/>
              <p:nvPr/>
            </p:nvSpPr>
            <p:spPr>
              <a:xfrm>
                <a:off x="6648640" y="4220618"/>
                <a:ext cx="313122" cy="199558"/>
              </a:xfrm>
              <a:custGeom>
                <a:avLst/>
                <a:gdLst/>
                <a:ahLst/>
                <a:cxnLst/>
                <a:rect l="l" t="t" r="r" b="b"/>
                <a:pathLst>
                  <a:path w="313122" h="199558" extrusionOk="0">
                    <a:moveTo>
                      <a:pt x="307467" y="56107"/>
                    </a:moveTo>
                    <a:lnTo>
                      <a:pt x="215836" y="3243"/>
                    </a:lnTo>
                    <a:cubicBezTo>
                      <a:pt x="207274" y="-1081"/>
                      <a:pt x="197158" y="-1081"/>
                      <a:pt x="188595" y="3243"/>
                    </a:cubicBezTo>
                    <a:lnTo>
                      <a:pt x="96107" y="56107"/>
                    </a:lnTo>
                    <a:cubicBezTo>
                      <a:pt x="91764" y="57564"/>
                      <a:pt x="89430" y="62260"/>
                      <a:pt x="90878" y="66594"/>
                    </a:cubicBezTo>
                    <a:cubicBezTo>
                      <a:pt x="91707" y="69061"/>
                      <a:pt x="93640" y="70994"/>
                      <a:pt x="96107" y="71823"/>
                    </a:cubicBezTo>
                    <a:lnTo>
                      <a:pt x="103442" y="76014"/>
                    </a:lnTo>
                    <a:cubicBezTo>
                      <a:pt x="107442" y="77329"/>
                      <a:pt x="109614" y="81634"/>
                      <a:pt x="108299" y="85635"/>
                    </a:cubicBezTo>
                    <a:cubicBezTo>
                      <a:pt x="107547" y="87930"/>
                      <a:pt x="105737" y="89740"/>
                      <a:pt x="103442" y="90492"/>
                    </a:cubicBezTo>
                    <a:lnTo>
                      <a:pt x="5715" y="146880"/>
                    </a:lnTo>
                    <a:cubicBezTo>
                      <a:pt x="-1905" y="151262"/>
                      <a:pt x="-1905" y="158310"/>
                      <a:pt x="5715" y="162596"/>
                    </a:cubicBezTo>
                    <a:lnTo>
                      <a:pt x="64103" y="196315"/>
                    </a:lnTo>
                    <a:cubicBezTo>
                      <a:pt x="72666" y="200639"/>
                      <a:pt x="82782" y="200639"/>
                      <a:pt x="91345" y="196315"/>
                    </a:cubicBezTo>
                    <a:lnTo>
                      <a:pt x="182690" y="143546"/>
                    </a:lnTo>
                    <a:lnTo>
                      <a:pt x="201740" y="132593"/>
                    </a:lnTo>
                    <a:lnTo>
                      <a:pt x="215360" y="124782"/>
                    </a:lnTo>
                    <a:lnTo>
                      <a:pt x="229076" y="116877"/>
                    </a:lnTo>
                    <a:lnTo>
                      <a:pt x="307848" y="71347"/>
                    </a:lnTo>
                    <a:cubicBezTo>
                      <a:pt x="314896" y="67061"/>
                      <a:pt x="314992" y="60108"/>
                      <a:pt x="307467" y="5610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12"/>
              <p:cNvSpPr/>
              <p:nvPr/>
            </p:nvSpPr>
            <p:spPr>
              <a:xfrm>
                <a:off x="4613284" y="3427765"/>
                <a:ext cx="220517" cy="127281"/>
              </a:xfrm>
              <a:custGeom>
                <a:avLst/>
                <a:gdLst/>
                <a:ahLst/>
                <a:cxnLst/>
                <a:rect l="l" t="t" r="r" b="b"/>
                <a:pathLst>
                  <a:path w="220517" h="127281" extrusionOk="0">
                    <a:moveTo>
                      <a:pt x="96733" y="124392"/>
                    </a:moveTo>
                    <a:lnTo>
                      <a:pt x="5007" y="71433"/>
                    </a:lnTo>
                    <a:cubicBezTo>
                      <a:pt x="-2422" y="67147"/>
                      <a:pt x="-1470" y="59623"/>
                      <a:pt x="7103" y="54574"/>
                    </a:cubicBezTo>
                    <a:lnTo>
                      <a:pt x="94638" y="4092"/>
                    </a:lnTo>
                    <a:cubicBezTo>
                      <a:pt x="103620" y="-890"/>
                      <a:pt x="114421" y="-1347"/>
                      <a:pt x="123784" y="2853"/>
                    </a:cubicBezTo>
                    <a:lnTo>
                      <a:pt x="215510" y="55812"/>
                    </a:lnTo>
                    <a:cubicBezTo>
                      <a:pt x="222939" y="60194"/>
                      <a:pt x="221987" y="67719"/>
                      <a:pt x="213414" y="72672"/>
                    </a:cubicBezTo>
                    <a:lnTo>
                      <a:pt x="125880" y="123154"/>
                    </a:lnTo>
                    <a:cubicBezTo>
                      <a:pt x="116917"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12"/>
              <p:cNvSpPr/>
              <p:nvPr/>
            </p:nvSpPr>
            <p:spPr>
              <a:xfrm>
                <a:off x="4742658" y="3502501"/>
                <a:ext cx="220563" cy="127281"/>
              </a:xfrm>
              <a:custGeom>
                <a:avLst/>
                <a:gdLst/>
                <a:ahLst/>
                <a:cxnLst/>
                <a:rect l="l" t="t" r="r" b="b"/>
                <a:pathLst>
                  <a:path w="220563" h="127281" extrusionOk="0">
                    <a:moveTo>
                      <a:pt x="96709" y="124428"/>
                    </a:moveTo>
                    <a:lnTo>
                      <a:pt x="5078" y="71469"/>
                    </a:lnTo>
                    <a:cubicBezTo>
                      <a:pt x="-2447" y="67087"/>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12"/>
              <p:cNvSpPr/>
              <p:nvPr/>
            </p:nvSpPr>
            <p:spPr>
              <a:xfrm>
                <a:off x="4871721" y="3577213"/>
                <a:ext cx="220563" cy="127189"/>
              </a:xfrm>
              <a:custGeom>
                <a:avLst/>
                <a:gdLst/>
                <a:ahLst/>
                <a:cxnLst/>
                <a:rect l="l" t="t" r="r" b="b"/>
                <a:pathLst>
                  <a:path w="220563" h="127189" extrusionOk="0">
                    <a:moveTo>
                      <a:pt x="97090" y="124392"/>
                    </a:moveTo>
                    <a:lnTo>
                      <a:pt x="5078" y="71433"/>
                    </a:lnTo>
                    <a:cubicBezTo>
                      <a:pt x="-2447" y="67147"/>
                      <a:pt x="-1494" y="59623"/>
                      <a:pt x="7174" y="54574"/>
                    </a:cubicBezTo>
                    <a:lnTo>
                      <a:pt x="94613" y="4092"/>
                    </a:lnTo>
                    <a:cubicBezTo>
                      <a:pt x="103595" y="-890"/>
                      <a:pt x="114397" y="-1347"/>
                      <a:pt x="123760" y="2853"/>
                    </a:cubicBezTo>
                    <a:lnTo>
                      <a:pt x="215485" y="55813"/>
                    </a:lnTo>
                    <a:cubicBezTo>
                      <a:pt x="223010" y="60099"/>
                      <a:pt x="222058" y="67719"/>
                      <a:pt x="213390" y="72672"/>
                    </a:cubicBezTo>
                    <a:lnTo>
                      <a:pt x="125950" y="123154"/>
                    </a:lnTo>
                    <a:cubicBezTo>
                      <a:pt x="117054" y="128060"/>
                      <a:pt x="106376" y="128517"/>
                      <a:pt x="97090"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2"/>
              <p:cNvSpPr/>
              <p:nvPr/>
            </p:nvSpPr>
            <p:spPr>
              <a:xfrm>
                <a:off x="5974216" y="4213507"/>
                <a:ext cx="220549" cy="127300"/>
              </a:xfrm>
              <a:custGeom>
                <a:avLst/>
                <a:gdLst/>
                <a:ahLst/>
                <a:cxnLst/>
                <a:rect l="l" t="t" r="r" b="b"/>
                <a:pathLst>
                  <a:path w="220549" h="127300" extrusionOk="0">
                    <a:moveTo>
                      <a:pt x="96733" y="124368"/>
                    </a:moveTo>
                    <a:lnTo>
                      <a:pt x="5007" y="71504"/>
                    </a:lnTo>
                    <a:cubicBezTo>
                      <a:pt x="-2422" y="67123"/>
                      <a:pt x="-1470" y="59598"/>
                      <a:pt x="7103" y="54645"/>
                    </a:cubicBezTo>
                    <a:lnTo>
                      <a:pt x="94638" y="4162"/>
                    </a:lnTo>
                    <a:cubicBezTo>
                      <a:pt x="103591" y="-914"/>
                      <a:pt x="114430" y="-1371"/>
                      <a:pt x="123784" y="2924"/>
                    </a:cubicBezTo>
                    <a:lnTo>
                      <a:pt x="215510" y="55883"/>
                    </a:lnTo>
                    <a:cubicBezTo>
                      <a:pt x="222939" y="60170"/>
                      <a:pt x="222082" y="67694"/>
                      <a:pt x="213414" y="72647"/>
                    </a:cubicBezTo>
                    <a:lnTo>
                      <a:pt x="125879" y="123225"/>
                    </a:lnTo>
                    <a:cubicBezTo>
                      <a:pt x="116897"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2"/>
              <p:cNvSpPr/>
              <p:nvPr/>
            </p:nvSpPr>
            <p:spPr>
              <a:xfrm>
                <a:off x="6104041" y="4288254"/>
                <a:ext cx="220517" cy="127281"/>
              </a:xfrm>
              <a:custGeom>
                <a:avLst/>
                <a:gdLst/>
                <a:ahLst/>
                <a:cxnLst/>
                <a:rect l="l" t="t" r="r" b="b"/>
                <a:pathLst>
                  <a:path w="220517" h="127281" extrusionOk="0">
                    <a:moveTo>
                      <a:pt x="96733" y="124392"/>
                    </a:moveTo>
                    <a:lnTo>
                      <a:pt x="5007" y="71433"/>
                    </a:lnTo>
                    <a:cubicBezTo>
                      <a:pt x="-2422" y="67147"/>
                      <a:pt x="-1470" y="59622"/>
                      <a:pt x="7103" y="54574"/>
                    </a:cubicBezTo>
                    <a:lnTo>
                      <a:pt x="94638" y="4092"/>
                    </a:lnTo>
                    <a:cubicBezTo>
                      <a:pt x="103620" y="-890"/>
                      <a:pt x="114421" y="-1347"/>
                      <a:pt x="123784" y="2854"/>
                    </a:cubicBezTo>
                    <a:lnTo>
                      <a:pt x="215510" y="55813"/>
                    </a:lnTo>
                    <a:cubicBezTo>
                      <a:pt x="222939" y="60099"/>
                      <a:pt x="221987" y="67719"/>
                      <a:pt x="213414" y="72672"/>
                    </a:cubicBezTo>
                    <a:lnTo>
                      <a:pt x="125880" y="123154"/>
                    </a:lnTo>
                    <a:cubicBezTo>
                      <a:pt x="116916" y="128183"/>
                      <a:pt x="106096" y="128641"/>
                      <a:pt x="96733"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2"/>
              <p:cNvSpPr/>
              <p:nvPr/>
            </p:nvSpPr>
            <p:spPr>
              <a:xfrm>
                <a:off x="6233034" y="4362946"/>
                <a:ext cx="220563" cy="127351"/>
              </a:xfrm>
              <a:custGeom>
                <a:avLst/>
                <a:gdLst/>
                <a:ahLst/>
                <a:cxnLst/>
                <a:rect l="l" t="t" r="r" b="b"/>
                <a:pathLst>
                  <a:path w="220563" h="127351" extrusionOk="0">
                    <a:moveTo>
                      <a:pt x="96709" y="124376"/>
                    </a:moveTo>
                    <a:lnTo>
                      <a:pt x="5078" y="71512"/>
                    </a:lnTo>
                    <a:cubicBezTo>
                      <a:pt x="-2447" y="67131"/>
                      <a:pt x="-1494" y="59606"/>
                      <a:pt x="7174" y="54653"/>
                    </a:cubicBezTo>
                    <a:lnTo>
                      <a:pt x="94613" y="4075"/>
                    </a:lnTo>
                    <a:cubicBezTo>
                      <a:pt x="103624" y="-926"/>
                      <a:pt x="114482" y="-1344"/>
                      <a:pt x="123855" y="2932"/>
                    </a:cubicBezTo>
                    <a:lnTo>
                      <a:pt x="215485" y="55796"/>
                    </a:lnTo>
                    <a:cubicBezTo>
                      <a:pt x="223010" y="60177"/>
                      <a:pt x="222058" y="67702"/>
                      <a:pt x="213390" y="72655"/>
                    </a:cubicBezTo>
                    <a:lnTo>
                      <a:pt x="125950" y="123328"/>
                    </a:lnTo>
                    <a:cubicBezTo>
                      <a:pt x="116920" y="128300"/>
                      <a:pt x="106072" y="128681"/>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2"/>
              <p:cNvSpPr/>
              <p:nvPr/>
            </p:nvSpPr>
            <p:spPr>
              <a:xfrm>
                <a:off x="6362479" y="4438082"/>
                <a:ext cx="220563" cy="127246"/>
              </a:xfrm>
              <a:custGeom>
                <a:avLst/>
                <a:gdLst/>
                <a:ahLst/>
                <a:cxnLst/>
                <a:rect l="l" t="t" r="r" b="b"/>
                <a:pathLst>
                  <a:path w="220563" h="127246"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3010" y="60099"/>
                      <a:pt x="222058" y="67624"/>
                      <a:pt x="213390" y="72672"/>
                    </a:cubicBezTo>
                    <a:lnTo>
                      <a:pt x="125950" y="123154"/>
                    </a:lnTo>
                    <a:cubicBezTo>
                      <a:pt x="116940" y="128136"/>
                      <a:pt x="106110" y="128593"/>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2"/>
              <p:cNvSpPr/>
              <p:nvPr/>
            </p:nvSpPr>
            <p:spPr>
              <a:xfrm>
                <a:off x="5001523" y="3651913"/>
                <a:ext cx="253854" cy="146540"/>
              </a:xfrm>
              <a:custGeom>
                <a:avLst/>
                <a:gdLst/>
                <a:ahLst/>
                <a:cxnLst/>
                <a:rect l="l" t="t" r="r" b="b"/>
                <a:pathLst>
                  <a:path w="253854" h="146540" extrusionOk="0">
                    <a:moveTo>
                      <a:pt x="130071" y="143609"/>
                    </a:moveTo>
                    <a:lnTo>
                      <a:pt x="5007" y="71504"/>
                    </a:lnTo>
                    <a:cubicBezTo>
                      <a:pt x="-2422" y="67123"/>
                      <a:pt x="-1470" y="59598"/>
                      <a:pt x="7103" y="54645"/>
                    </a:cubicBezTo>
                    <a:lnTo>
                      <a:pt x="94638" y="4163"/>
                    </a:lnTo>
                    <a:cubicBezTo>
                      <a:pt x="103591" y="-914"/>
                      <a:pt x="114431" y="-1371"/>
                      <a:pt x="123784" y="2924"/>
                    </a:cubicBezTo>
                    <a:lnTo>
                      <a:pt x="248847" y="75124"/>
                    </a:lnTo>
                    <a:cubicBezTo>
                      <a:pt x="256277" y="79410"/>
                      <a:pt x="255324" y="86935"/>
                      <a:pt x="246752" y="91888"/>
                    </a:cubicBezTo>
                    <a:lnTo>
                      <a:pt x="159217" y="142465"/>
                    </a:lnTo>
                    <a:cubicBezTo>
                      <a:pt x="150235" y="147466"/>
                      <a:pt x="139415" y="147885"/>
                      <a:pt x="130071" y="14360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12"/>
              <p:cNvSpPr/>
              <p:nvPr/>
            </p:nvSpPr>
            <p:spPr>
              <a:xfrm>
                <a:off x="5811458" y="4119562"/>
                <a:ext cx="253901" cy="146525"/>
              </a:xfrm>
              <a:custGeom>
                <a:avLst/>
                <a:gdLst/>
                <a:ahLst/>
                <a:cxnLst/>
                <a:rect l="l" t="t" r="r" b="b"/>
                <a:pathLst>
                  <a:path w="253901" h="146525" extrusionOk="0">
                    <a:moveTo>
                      <a:pt x="130046" y="143637"/>
                    </a:moveTo>
                    <a:lnTo>
                      <a:pt x="5078" y="71437"/>
                    </a:lnTo>
                    <a:cubicBezTo>
                      <a:pt x="-2447" y="67151"/>
                      <a:pt x="-1494" y="59626"/>
                      <a:pt x="7174" y="54578"/>
                    </a:cubicBezTo>
                    <a:lnTo>
                      <a:pt x="94613" y="4096"/>
                    </a:lnTo>
                    <a:cubicBezTo>
                      <a:pt x="103624" y="-886"/>
                      <a:pt x="114454" y="-1353"/>
                      <a:pt x="123855" y="2857"/>
                    </a:cubicBezTo>
                    <a:lnTo>
                      <a:pt x="248823" y="75057"/>
                    </a:lnTo>
                    <a:cubicBezTo>
                      <a:pt x="256348" y="79343"/>
                      <a:pt x="255395" y="86963"/>
                      <a:pt x="246727" y="91916"/>
                    </a:cubicBezTo>
                    <a:lnTo>
                      <a:pt x="159288" y="142399"/>
                    </a:lnTo>
                    <a:cubicBezTo>
                      <a:pt x="150287" y="147428"/>
                      <a:pt x="139438" y="147885"/>
                      <a:pt x="130046" y="14363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12"/>
              <p:cNvSpPr/>
              <p:nvPr/>
            </p:nvSpPr>
            <p:spPr>
              <a:xfrm>
                <a:off x="5164178" y="3745900"/>
                <a:ext cx="738494" cy="426244"/>
              </a:xfrm>
              <a:custGeom>
                <a:avLst/>
                <a:gdLst/>
                <a:ahLst/>
                <a:cxnLst/>
                <a:rect l="l" t="t" r="r" b="b"/>
                <a:pathLst>
                  <a:path w="738494" h="426244" extrusionOk="0">
                    <a:moveTo>
                      <a:pt x="614639" y="423287"/>
                    </a:moveTo>
                    <a:lnTo>
                      <a:pt x="5039" y="71433"/>
                    </a:lnTo>
                    <a:cubicBezTo>
                      <a:pt x="-2390" y="67147"/>
                      <a:pt x="-1533" y="59622"/>
                      <a:pt x="7135" y="54574"/>
                    </a:cubicBezTo>
                    <a:lnTo>
                      <a:pt x="94670" y="4092"/>
                    </a:lnTo>
                    <a:cubicBezTo>
                      <a:pt x="103652" y="-890"/>
                      <a:pt x="114453" y="-1347"/>
                      <a:pt x="123816" y="2854"/>
                    </a:cubicBezTo>
                    <a:lnTo>
                      <a:pt x="733416" y="354802"/>
                    </a:lnTo>
                    <a:cubicBezTo>
                      <a:pt x="740941" y="359089"/>
                      <a:pt x="739989" y="366613"/>
                      <a:pt x="731321" y="371566"/>
                    </a:cubicBezTo>
                    <a:lnTo>
                      <a:pt x="643881" y="422144"/>
                    </a:lnTo>
                    <a:cubicBezTo>
                      <a:pt x="634880" y="427173"/>
                      <a:pt x="624012" y="427602"/>
                      <a:pt x="614639" y="42328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2"/>
              <p:cNvSpPr/>
              <p:nvPr/>
            </p:nvSpPr>
            <p:spPr>
              <a:xfrm>
                <a:off x="5092169" y="3413764"/>
                <a:ext cx="220524" cy="127281"/>
              </a:xfrm>
              <a:custGeom>
                <a:avLst/>
                <a:gdLst/>
                <a:ahLst/>
                <a:cxnLst/>
                <a:rect l="l" t="t" r="r" b="b"/>
                <a:pathLst>
                  <a:path w="220524" h="127281" extrusionOk="0">
                    <a:moveTo>
                      <a:pt x="96765" y="124392"/>
                    </a:moveTo>
                    <a:lnTo>
                      <a:pt x="5039" y="71433"/>
                    </a:lnTo>
                    <a:cubicBezTo>
                      <a:pt x="-2390" y="67147"/>
                      <a:pt x="-1533" y="59623"/>
                      <a:pt x="7135" y="54574"/>
                    </a:cubicBezTo>
                    <a:lnTo>
                      <a:pt x="94670" y="4092"/>
                    </a:lnTo>
                    <a:cubicBezTo>
                      <a:pt x="103652" y="-890"/>
                      <a:pt x="114453" y="-1347"/>
                      <a:pt x="123816" y="2853"/>
                    </a:cubicBezTo>
                    <a:lnTo>
                      <a:pt x="215447" y="55812"/>
                    </a:lnTo>
                    <a:cubicBezTo>
                      <a:pt x="222972" y="60099"/>
                      <a:pt x="222019" y="67719"/>
                      <a:pt x="213351" y="72672"/>
                    </a:cubicBezTo>
                    <a:lnTo>
                      <a:pt x="125912" y="123154"/>
                    </a:lnTo>
                    <a:cubicBezTo>
                      <a:pt x="116949" y="128183"/>
                      <a:pt x="106128" y="128641"/>
                      <a:pt x="96765"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2"/>
              <p:cNvSpPr/>
              <p:nvPr/>
            </p:nvSpPr>
            <p:spPr>
              <a:xfrm>
                <a:off x="5221804" y="3488595"/>
                <a:ext cx="220524" cy="127281"/>
              </a:xfrm>
              <a:custGeom>
                <a:avLst/>
                <a:gdLst/>
                <a:ahLst/>
                <a:cxnLst/>
                <a:rect l="l" t="t" r="r" b="b"/>
                <a:pathLst>
                  <a:path w="220524" h="127281" extrusionOk="0">
                    <a:moveTo>
                      <a:pt x="96765" y="124428"/>
                    </a:moveTo>
                    <a:lnTo>
                      <a:pt x="5039" y="71469"/>
                    </a:lnTo>
                    <a:cubicBezTo>
                      <a:pt x="-2390" y="67183"/>
                      <a:pt x="-1533" y="59563"/>
                      <a:pt x="7135" y="54610"/>
                    </a:cubicBezTo>
                    <a:lnTo>
                      <a:pt x="94670" y="4127"/>
                    </a:lnTo>
                    <a:cubicBezTo>
                      <a:pt x="103633" y="-902"/>
                      <a:pt x="114453" y="-1359"/>
                      <a:pt x="123816" y="2889"/>
                    </a:cubicBezTo>
                    <a:lnTo>
                      <a:pt x="215447" y="55848"/>
                    </a:lnTo>
                    <a:cubicBezTo>
                      <a:pt x="222972" y="60134"/>
                      <a:pt x="222019" y="67659"/>
                      <a:pt x="213351" y="72707"/>
                    </a:cubicBezTo>
                    <a:lnTo>
                      <a:pt x="125912" y="123190"/>
                    </a:lnTo>
                    <a:cubicBezTo>
                      <a:pt x="116930" y="128171"/>
                      <a:pt x="106128" y="128628"/>
                      <a:pt x="96765"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2"/>
              <p:cNvSpPr/>
              <p:nvPr/>
            </p:nvSpPr>
            <p:spPr>
              <a:xfrm>
                <a:off x="5351534" y="3563461"/>
                <a:ext cx="220549" cy="127264"/>
              </a:xfrm>
              <a:custGeom>
                <a:avLst/>
                <a:gdLst/>
                <a:ahLst/>
                <a:cxnLst/>
                <a:rect l="l" t="t" r="r" b="b"/>
                <a:pathLst>
                  <a:path w="220549" h="127264" extrusionOk="0">
                    <a:moveTo>
                      <a:pt x="96765" y="124333"/>
                    </a:moveTo>
                    <a:lnTo>
                      <a:pt x="5039" y="71469"/>
                    </a:lnTo>
                    <a:cubicBezTo>
                      <a:pt x="-2390" y="67087"/>
                      <a:pt x="-1533" y="59563"/>
                      <a:pt x="7135" y="54610"/>
                    </a:cubicBezTo>
                    <a:lnTo>
                      <a:pt x="94670" y="4127"/>
                    </a:lnTo>
                    <a:cubicBezTo>
                      <a:pt x="103633" y="-902"/>
                      <a:pt x="114453" y="-1359"/>
                      <a:pt x="123816" y="2889"/>
                    </a:cubicBezTo>
                    <a:lnTo>
                      <a:pt x="215542" y="55848"/>
                    </a:lnTo>
                    <a:cubicBezTo>
                      <a:pt x="222972" y="60134"/>
                      <a:pt x="222019" y="67659"/>
                      <a:pt x="213447" y="72707"/>
                    </a:cubicBezTo>
                    <a:lnTo>
                      <a:pt x="125912" y="123190"/>
                    </a:lnTo>
                    <a:cubicBezTo>
                      <a:pt x="116930" y="128190"/>
                      <a:pt x="106109" y="128609"/>
                      <a:pt x="96765" y="12433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2"/>
              <p:cNvSpPr/>
              <p:nvPr/>
            </p:nvSpPr>
            <p:spPr>
              <a:xfrm>
                <a:off x="5481392" y="3638284"/>
                <a:ext cx="220517" cy="127225"/>
              </a:xfrm>
              <a:custGeom>
                <a:avLst/>
                <a:gdLst/>
                <a:ahLst/>
                <a:cxnLst/>
                <a:rect l="l" t="t" r="r" b="b"/>
                <a:pathLst>
                  <a:path w="220517" h="127225" extrusionOk="0">
                    <a:moveTo>
                      <a:pt x="96447" y="124090"/>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774" y="128234"/>
                      <a:pt x="105830" y="128557"/>
                      <a:pt x="96447" y="124090"/>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2"/>
              <p:cNvSpPr/>
              <p:nvPr/>
            </p:nvSpPr>
            <p:spPr>
              <a:xfrm>
                <a:off x="5610742" y="3713151"/>
                <a:ext cx="220517" cy="127264"/>
              </a:xfrm>
              <a:custGeom>
                <a:avLst/>
                <a:gdLst/>
                <a:ahLst/>
                <a:cxnLst/>
                <a:rect l="l" t="t" r="r" b="b"/>
                <a:pathLst>
                  <a:path w="220517" h="127264" extrusionOk="0">
                    <a:moveTo>
                      <a:pt x="96733" y="124376"/>
                    </a:moveTo>
                    <a:lnTo>
                      <a:pt x="5007" y="71417"/>
                    </a:lnTo>
                    <a:cubicBezTo>
                      <a:pt x="-2422" y="67131"/>
                      <a:pt x="-1470" y="59606"/>
                      <a:pt x="7103" y="54653"/>
                    </a:cubicBezTo>
                    <a:lnTo>
                      <a:pt x="94638" y="4075"/>
                    </a:lnTo>
                    <a:cubicBezTo>
                      <a:pt x="103620" y="-926"/>
                      <a:pt x="114440" y="-1344"/>
                      <a:pt x="123784" y="2932"/>
                    </a:cubicBezTo>
                    <a:lnTo>
                      <a:pt x="215510" y="55796"/>
                    </a:lnTo>
                    <a:cubicBezTo>
                      <a:pt x="222939" y="60177"/>
                      <a:pt x="221987" y="67702"/>
                      <a:pt x="213414" y="72655"/>
                    </a:cubicBezTo>
                    <a:lnTo>
                      <a:pt x="125880" y="123138"/>
                    </a:lnTo>
                    <a:cubicBezTo>
                      <a:pt x="116917" y="128167"/>
                      <a:pt x="106096" y="128624"/>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2"/>
              <p:cNvSpPr/>
              <p:nvPr/>
            </p:nvSpPr>
            <p:spPr>
              <a:xfrm>
                <a:off x="5740377" y="3788001"/>
                <a:ext cx="220517" cy="127281"/>
              </a:xfrm>
              <a:custGeom>
                <a:avLst/>
                <a:gdLst/>
                <a:ahLst/>
                <a:cxnLst/>
                <a:rect l="l" t="t" r="r" b="b"/>
                <a:pathLst>
                  <a:path w="220517" h="127281" extrusionOk="0">
                    <a:moveTo>
                      <a:pt x="96733" y="124393"/>
                    </a:moveTo>
                    <a:lnTo>
                      <a:pt x="5007" y="71434"/>
                    </a:lnTo>
                    <a:cubicBezTo>
                      <a:pt x="-2422" y="67147"/>
                      <a:pt x="-1470" y="59623"/>
                      <a:pt x="7103" y="54574"/>
                    </a:cubicBezTo>
                    <a:lnTo>
                      <a:pt x="94638" y="4092"/>
                    </a:lnTo>
                    <a:cubicBezTo>
                      <a:pt x="103620" y="-890"/>
                      <a:pt x="114421" y="-1347"/>
                      <a:pt x="123784" y="2853"/>
                    </a:cubicBezTo>
                    <a:lnTo>
                      <a:pt x="215510" y="55812"/>
                    </a:lnTo>
                    <a:cubicBezTo>
                      <a:pt x="222939" y="60099"/>
                      <a:pt x="221987" y="67719"/>
                      <a:pt x="213414" y="72672"/>
                    </a:cubicBezTo>
                    <a:lnTo>
                      <a:pt x="125880" y="123154"/>
                    </a:lnTo>
                    <a:cubicBezTo>
                      <a:pt x="116917" y="128184"/>
                      <a:pt x="106096" y="128641"/>
                      <a:pt x="96733"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2"/>
              <p:cNvSpPr/>
              <p:nvPr/>
            </p:nvSpPr>
            <p:spPr>
              <a:xfrm>
                <a:off x="5870012" y="3862832"/>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07"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2"/>
              <p:cNvSpPr/>
              <p:nvPr/>
            </p:nvSpPr>
            <p:spPr>
              <a:xfrm>
                <a:off x="5999266" y="3937698"/>
                <a:ext cx="220549" cy="127281"/>
              </a:xfrm>
              <a:custGeom>
                <a:avLst/>
                <a:gdLst/>
                <a:ahLst/>
                <a:cxnLst/>
                <a:rect l="l" t="t" r="r" b="b"/>
                <a:pathLst>
                  <a:path w="220549" h="127281" extrusionOk="0">
                    <a:moveTo>
                      <a:pt x="96733" y="124428"/>
                    </a:moveTo>
                    <a:lnTo>
                      <a:pt x="5007" y="71469"/>
                    </a:lnTo>
                    <a:cubicBezTo>
                      <a:pt x="-2422" y="67087"/>
                      <a:pt x="-1470" y="59563"/>
                      <a:pt x="7103" y="54610"/>
                    </a:cubicBezTo>
                    <a:lnTo>
                      <a:pt x="94638" y="4127"/>
                    </a:lnTo>
                    <a:cubicBezTo>
                      <a:pt x="103601" y="-902"/>
                      <a:pt x="114421" y="-1359"/>
                      <a:pt x="123784" y="2889"/>
                    </a:cubicBezTo>
                    <a:lnTo>
                      <a:pt x="215510" y="55848"/>
                    </a:lnTo>
                    <a:cubicBezTo>
                      <a:pt x="222939" y="60134"/>
                      <a:pt x="222082"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12"/>
              <p:cNvSpPr/>
              <p:nvPr/>
            </p:nvSpPr>
            <p:spPr>
              <a:xfrm>
                <a:off x="6129021" y="4012522"/>
                <a:ext cx="220524" cy="127237"/>
              </a:xfrm>
              <a:custGeom>
                <a:avLst/>
                <a:gdLst/>
                <a:ahLst/>
                <a:cxnLst/>
                <a:rect l="l" t="t" r="r" b="b"/>
                <a:pathLst>
                  <a:path w="220524" h="127237" extrusionOk="0">
                    <a:moveTo>
                      <a:pt x="96994" y="124376"/>
                    </a:moveTo>
                    <a:lnTo>
                      <a:pt x="5078" y="71512"/>
                    </a:lnTo>
                    <a:cubicBezTo>
                      <a:pt x="-2447" y="67131"/>
                      <a:pt x="-1494" y="59606"/>
                      <a:pt x="7174" y="54653"/>
                    </a:cubicBezTo>
                    <a:lnTo>
                      <a:pt x="94613" y="4075"/>
                    </a:lnTo>
                    <a:cubicBezTo>
                      <a:pt x="103595" y="-925"/>
                      <a:pt x="114416" y="-1345"/>
                      <a:pt x="123760" y="2932"/>
                    </a:cubicBezTo>
                    <a:lnTo>
                      <a:pt x="215485" y="55796"/>
                    </a:lnTo>
                    <a:cubicBezTo>
                      <a:pt x="222915" y="60177"/>
                      <a:pt x="222058" y="67702"/>
                      <a:pt x="213390" y="72655"/>
                    </a:cubicBezTo>
                    <a:lnTo>
                      <a:pt x="125855" y="123233"/>
                    </a:lnTo>
                    <a:cubicBezTo>
                      <a:pt x="116949" y="128138"/>
                      <a:pt x="106262" y="128557"/>
                      <a:pt x="96994"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2"/>
              <p:cNvSpPr/>
              <p:nvPr/>
            </p:nvSpPr>
            <p:spPr>
              <a:xfrm>
                <a:off x="6258942" y="4087388"/>
                <a:ext cx="220563" cy="127300"/>
              </a:xfrm>
              <a:custGeom>
                <a:avLst/>
                <a:gdLst/>
                <a:ahLst/>
                <a:cxnLst/>
                <a:rect l="l" t="t" r="r" b="b"/>
                <a:pathLst>
                  <a:path w="220563" h="127300" extrusionOk="0">
                    <a:moveTo>
                      <a:pt x="96709" y="124376"/>
                    </a:moveTo>
                    <a:lnTo>
                      <a:pt x="5078" y="71417"/>
                    </a:lnTo>
                    <a:cubicBezTo>
                      <a:pt x="-2447" y="67131"/>
                      <a:pt x="-1494" y="59606"/>
                      <a:pt x="7173" y="54653"/>
                    </a:cubicBezTo>
                    <a:lnTo>
                      <a:pt x="94613" y="4075"/>
                    </a:lnTo>
                    <a:cubicBezTo>
                      <a:pt x="103595" y="-925"/>
                      <a:pt x="114415" y="-1345"/>
                      <a:pt x="123760" y="2932"/>
                    </a:cubicBezTo>
                    <a:lnTo>
                      <a:pt x="215485" y="55796"/>
                    </a:lnTo>
                    <a:cubicBezTo>
                      <a:pt x="223010" y="60178"/>
                      <a:pt x="222058" y="67702"/>
                      <a:pt x="213390" y="72655"/>
                    </a:cubicBezTo>
                    <a:lnTo>
                      <a:pt x="125950" y="123138"/>
                    </a:lnTo>
                    <a:cubicBezTo>
                      <a:pt x="116968" y="128215"/>
                      <a:pt x="106091" y="128672"/>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2"/>
              <p:cNvSpPr/>
              <p:nvPr/>
            </p:nvSpPr>
            <p:spPr>
              <a:xfrm>
                <a:off x="6388578" y="4161853"/>
                <a:ext cx="220563" cy="127285"/>
              </a:xfrm>
              <a:custGeom>
                <a:avLst/>
                <a:gdLst/>
                <a:ahLst/>
                <a:cxnLst/>
                <a:rect l="l" t="t" r="r" b="b"/>
                <a:pathLst>
                  <a:path w="220563" h="127285" extrusionOk="0">
                    <a:moveTo>
                      <a:pt x="96709" y="124396"/>
                    </a:moveTo>
                    <a:lnTo>
                      <a:pt x="5078" y="71437"/>
                    </a:lnTo>
                    <a:cubicBezTo>
                      <a:pt x="-2447" y="67151"/>
                      <a:pt x="-1494" y="59627"/>
                      <a:pt x="7174" y="54578"/>
                    </a:cubicBezTo>
                    <a:lnTo>
                      <a:pt x="94613" y="4096"/>
                    </a:lnTo>
                    <a:cubicBezTo>
                      <a:pt x="103624" y="-886"/>
                      <a:pt x="114454" y="-1353"/>
                      <a:pt x="123855" y="2857"/>
                    </a:cubicBezTo>
                    <a:lnTo>
                      <a:pt x="215485" y="55816"/>
                    </a:lnTo>
                    <a:cubicBezTo>
                      <a:pt x="223010" y="60103"/>
                      <a:pt x="222058" y="67723"/>
                      <a:pt x="213390" y="72676"/>
                    </a:cubicBezTo>
                    <a:lnTo>
                      <a:pt x="125950" y="123158"/>
                    </a:lnTo>
                    <a:cubicBezTo>
                      <a:pt x="116949" y="128187"/>
                      <a:pt x="106100" y="128645"/>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2"/>
              <p:cNvSpPr/>
              <p:nvPr/>
            </p:nvSpPr>
            <p:spPr>
              <a:xfrm>
                <a:off x="6518213" y="4237101"/>
                <a:ext cx="221039" cy="127370"/>
              </a:xfrm>
              <a:custGeom>
                <a:avLst/>
                <a:gdLst/>
                <a:ahLst/>
                <a:cxnLst/>
                <a:rect l="l" t="t" r="r" b="b"/>
                <a:pathLst>
                  <a:path w="221039" h="127370" extrusionOk="0">
                    <a:moveTo>
                      <a:pt x="96709" y="124396"/>
                    </a:moveTo>
                    <a:lnTo>
                      <a:pt x="5078" y="71437"/>
                    </a:lnTo>
                    <a:cubicBezTo>
                      <a:pt x="-2447" y="67151"/>
                      <a:pt x="-1494" y="59626"/>
                      <a:pt x="7173" y="54578"/>
                    </a:cubicBezTo>
                    <a:lnTo>
                      <a:pt x="94613" y="4095"/>
                    </a:lnTo>
                    <a:cubicBezTo>
                      <a:pt x="103624" y="-886"/>
                      <a:pt x="114454" y="-1353"/>
                      <a:pt x="123855" y="2857"/>
                    </a:cubicBezTo>
                    <a:lnTo>
                      <a:pt x="215962" y="55816"/>
                    </a:lnTo>
                    <a:cubicBezTo>
                      <a:pt x="223486" y="60103"/>
                      <a:pt x="222534" y="67627"/>
                      <a:pt x="213866" y="72676"/>
                    </a:cubicBezTo>
                    <a:lnTo>
                      <a:pt x="126427" y="123158"/>
                    </a:lnTo>
                    <a:cubicBezTo>
                      <a:pt x="117292" y="128302"/>
                      <a:pt x="106243" y="128759"/>
                      <a:pt x="96709" y="12439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2"/>
              <p:cNvSpPr/>
              <p:nvPr/>
            </p:nvSpPr>
            <p:spPr>
              <a:xfrm>
                <a:off x="4864578" y="3282378"/>
                <a:ext cx="318480" cy="183800"/>
              </a:xfrm>
              <a:custGeom>
                <a:avLst/>
                <a:gdLst/>
                <a:ahLst/>
                <a:cxnLst/>
                <a:rect l="l" t="t" r="r" b="b"/>
                <a:pathLst>
                  <a:path w="318480" h="183800" extrusionOk="0">
                    <a:moveTo>
                      <a:pt x="194721" y="180911"/>
                    </a:moveTo>
                    <a:lnTo>
                      <a:pt x="5078" y="71469"/>
                    </a:lnTo>
                    <a:cubicBezTo>
                      <a:pt x="-2447" y="67087"/>
                      <a:pt x="-1494" y="59563"/>
                      <a:pt x="7174" y="54610"/>
                    </a:cubicBezTo>
                    <a:lnTo>
                      <a:pt x="94613" y="4127"/>
                    </a:lnTo>
                    <a:cubicBezTo>
                      <a:pt x="103614" y="-902"/>
                      <a:pt x="114463" y="-1359"/>
                      <a:pt x="123855" y="2889"/>
                    </a:cubicBezTo>
                    <a:lnTo>
                      <a:pt x="313402" y="112331"/>
                    </a:lnTo>
                    <a:cubicBezTo>
                      <a:pt x="320927" y="116713"/>
                      <a:pt x="319975" y="124237"/>
                      <a:pt x="311307" y="129190"/>
                    </a:cubicBezTo>
                    <a:lnTo>
                      <a:pt x="223867" y="179673"/>
                    </a:lnTo>
                    <a:cubicBezTo>
                      <a:pt x="214904" y="184702"/>
                      <a:pt x="204084" y="185159"/>
                      <a:pt x="194721" y="180911"/>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2"/>
              <p:cNvSpPr/>
              <p:nvPr/>
            </p:nvSpPr>
            <p:spPr>
              <a:xfrm>
                <a:off x="4902011" y="3449213"/>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6"/>
                      <a:pt x="114482" y="-1345"/>
                      <a:pt x="123855" y="2932"/>
                    </a:cubicBezTo>
                    <a:lnTo>
                      <a:pt x="215485" y="55796"/>
                    </a:lnTo>
                    <a:cubicBezTo>
                      <a:pt x="223010" y="60177"/>
                      <a:pt x="222058" y="67702"/>
                      <a:pt x="213390" y="72655"/>
                    </a:cubicBezTo>
                    <a:lnTo>
                      <a:pt x="125950" y="123233"/>
                    </a:lnTo>
                    <a:cubicBezTo>
                      <a:pt x="116940" y="128233"/>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2"/>
              <p:cNvSpPr/>
              <p:nvPr/>
            </p:nvSpPr>
            <p:spPr>
              <a:xfrm>
                <a:off x="5031646" y="3523682"/>
                <a:ext cx="220524" cy="127281"/>
              </a:xfrm>
              <a:custGeom>
                <a:avLst/>
                <a:gdLst/>
                <a:ahLst/>
                <a:cxnLst/>
                <a:rect l="l" t="t" r="r" b="b"/>
                <a:pathLst>
                  <a:path w="220524" h="127281" extrusionOk="0">
                    <a:moveTo>
                      <a:pt x="96709" y="124393"/>
                    </a:moveTo>
                    <a:lnTo>
                      <a:pt x="5078" y="71434"/>
                    </a:lnTo>
                    <a:cubicBezTo>
                      <a:pt x="-2447" y="67147"/>
                      <a:pt x="-1494" y="59623"/>
                      <a:pt x="7174" y="54574"/>
                    </a:cubicBezTo>
                    <a:lnTo>
                      <a:pt x="94613" y="4092"/>
                    </a:lnTo>
                    <a:cubicBezTo>
                      <a:pt x="103595" y="-890"/>
                      <a:pt x="114397" y="-1347"/>
                      <a:pt x="123760" y="2853"/>
                    </a:cubicBezTo>
                    <a:lnTo>
                      <a:pt x="215485" y="55812"/>
                    </a:lnTo>
                    <a:cubicBezTo>
                      <a:pt x="222915" y="60099"/>
                      <a:pt x="222058" y="67719"/>
                      <a:pt x="213390" y="72672"/>
                    </a:cubicBezTo>
                    <a:lnTo>
                      <a:pt x="125855" y="123154"/>
                    </a:lnTo>
                    <a:cubicBezTo>
                      <a:pt x="116892" y="128184"/>
                      <a:pt x="106072" y="128641"/>
                      <a:pt x="96709"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2"/>
              <p:cNvSpPr/>
              <p:nvPr/>
            </p:nvSpPr>
            <p:spPr>
              <a:xfrm>
                <a:off x="5161066" y="3598894"/>
                <a:ext cx="220517" cy="127281"/>
              </a:xfrm>
              <a:custGeom>
                <a:avLst/>
                <a:gdLst/>
                <a:ahLst/>
                <a:cxnLst/>
                <a:rect l="l" t="t" r="r" b="b"/>
                <a:pathLst>
                  <a:path w="220517" h="127281" extrusionOk="0">
                    <a:moveTo>
                      <a:pt x="96733" y="124428"/>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898" y="128171"/>
                      <a:pt x="106096" y="128628"/>
                      <a:pt x="96733"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2"/>
              <p:cNvSpPr/>
              <p:nvPr/>
            </p:nvSpPr>
            <p:spPr>
              <a:xfrm>
                <a:off x="5290892" y="3673717"/>
                <a:ext cx="220517" cy="127308"/>
              </a:xfrm>
              <a:custGeom>
                <a:avLst/>
                <a:gdLst/>
                <a:ahLst/>
                <a:cxnLst/>
                <a:rect l="l" t="t" r="r" b="b"/>
                <a:pathLst>
                  <a:path w="220517" h="127308" extrusionOk="0">
                    <a:moveTo>
                      <a:pt x="96733" y="124376"/>
                    </a:moveTo>
                    <a:lnTo>
                      <a:pt x="5007" y="71512"/>
                    </a:lnTo>
                    <a:cubicBezTo>
                      <a:pt x="-2422" y="67131"/>
                      <a:pt x="-1470" y="59606"/>
                      <a:pt x="7103" y="54653"/>
                    </a:cubicBezTo>
                    <a:lnTo>
                      <a:pt x="94638" y="4075"/>
                    </a:lnTo>
                    <a:cubicBezTo>
                      <a:pt x="103620" y="-925"/>
                      <a:pt x="114440" y="-1345"/>
                      <a:pt x="123784" y="2932"/>
                    </a:cubicBezTo>
                    <a:lnTo>
                      <a:pt x="215510" y="55796"/>
                    </a:lnTo>
                    <a:cubicBezTo>
                      <a:pt x="222939" y="60178"/>
                      <a:pt x="221987" y="67702"/>
                      <a:pt x="213414" y="72655"/>
                    </a:cubicBezTo>
                    <a:lnTo>
                      <a:pt x="125880" y="123233"/>
                    </a:lnTo>
                    <a:cubicBezTo>
                      <a:pt x="116897" y="128234"/>
                      <a:pt x="106077" y="128653"/>
                      <a:pt x="96733"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2"/>
              <p:cNvSpPr/>
              <p:nvPr/>
            </p:nvSpPr>
            <p:spPr>
              <a:xfrm>
                <a:off x="5420495" y="3748758"/>
                <a:ext cx="220334" cy="127131"/>
              </a:xfrm>
              <a:custGeom>
                <a:avLst/>
                <a:gdLst/>
                <a:ahLst/>
                <a:cxnLst/>
                <a:rect l="l" t="t" r="r" b="b"/>
                <a:pathLst>
                  <a:path w="220334" h="127131" extrusionOk="0">
                    <a:moveTo>
                      <a:pt x="96765" y="124202"/>
                    </a:moveTo>
                    <a:lnTo>
                      <a:pt x="5039" y="71243"/>
                    </a:lnTo>
                    <a:cubicBezTo>
                      <a:pt x="-2390" y="66957"/>
                      <a:pt x="-1533" y="59432"/>
                      <a:pt x="7135" y="54384"/>
                    </a:cubicBezTo>
                    <a:lnTo>
                      <a:pt x="94479" y="4092"/>
                    </a:lnTo>
                    <a:cubicBezTo>
                      <a:pt x="103461" y="-890"/>
                      <a:pt x="114263" y="-1347"/>
                      <a:pt x="123626" y="2854"/>
                    </a:cubicBezTo>
                    <a:lnTo>
                      <a:pt x="215256" y="55813"/>
                    </a:lnTo>
                    <a:cubicBezTo>
                      <a:pt x="222781" y="60099"/>
                      <a:pt x="221828" y="67719"/>
                      <a:pt x="213161" y="72672"/>
                    </a:cubicBezTo>
                    <a:lnTo>
                      <a:pt x="125721" y="123154"/>
                    </a:lnTo>
                    <a:cubicBezTo>
                      <a:pt x="116777" y="128060"/>
                      <a:pt x="106043" y="128450"/>
                      <a:pt x="96765" y="12420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2"/>
              <p:cNvSpPr/>
              <p:nvPr/>
            </p:nvSpPr>
            <p:spPr>
              <a:xfrm>
                <a:off x="5550092" y="3823398"/>
                <a:ext cx="220563" cy="127281"/>
              </a:xfrm>
              <a:custGeom>
                <a:avLst/>
                <a:gdLst/>
                <a:ahLst/>
                <a:cxnLst/>
                <a:rect l="l" t="t" r="r" b="b"/>
                <a:pathLst>
                  <a:path w="220563" h="127281" extrusionOk="0">
                    <a:moveTo>
                      <a:pt x="96709" y="124428"/>
                    </a:moveTo>
                    <a:lnTo>
                      <a:pt x="5078" y="71469"/>
                    </a:lnTo>
                    <a:cubicBezTo>
                      <a:pt x="-2447" y="67183"/>
                      <a:pt x="-1494" y="59563"/>
                      <a:pt x="7174" y="54610"/>
                    </a:cubicBezTo>
                    <a:lnTo>
                      <a:pt x="94613" y="4127"/>
                    </a:lnTo>
                    <a:cubicBezTo>
                      <a:pt x="103614" y="-902"/>
                      <a:pt x="114463" y="-1359"/>
                      <a:pt x="123855" y="2889"/>
                    </a:cubicBezTo>
                    <a:lnTo>
                      <a:pt x="215485" y="55848"/>
                    </a:lnTo>
                    <a:cubicBezTo>
                      <a:pt x="223010" y="60134"/>
                      <a:pt x="222058" y="67659"/>
                      <a:pt x="213390" y="72707"/>
                    </a:cubicBezTo>
                    <a:lnTo>
                      <a:pt x="125950" y="123190"/>
                    </a:lnTo>
                    <a:cubicBezTo>
                      <a:pt x="116940" y="128171"/>
                      <a:pt x="106110" y="128628"/>
                      <a:pt x="96709" y="12442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12"/>
              <p:cNvSpPr/>
              <p:nvPr/>
            </p:nvSpPr>
            <p:spPr>
              <a:xfrm>
                <a:off x="5679727" y="3898222"/>
                <a:ext cx="220563" cy="127308"/>
              </a:xfrm>
              <a:custGeom>
                <a:avLst/>
                <a:gdLst/>
                <a:ahLst/>
                <a:cxnLst/>
                <a:rect l="l" t="t" r="r" b="b"/>
                <a:pathLst>
                  <a:path w="220563" h="127308" extrusionOk="0">
                    <a:moveTo>
                      <a:pt x="96709" y="124376"/>
                    </a:moveTo>
                    <a:lnTo>
                      <a:pt x="5078" y="71512"/>
                    </a:lnTo>
                    <a:cubicBezTo>
                      <a:pt x="-2447" y="67131"/>
                      <a:pt x="-1494" y="59606"/>
                      <a:pt x="7174" y="54653"/>
                    </a:cubicBezTo>
                    <a:lnTo>
                      <a:pt x="94613" y="4075"/>
                    </a:lnTo>
                    <a:cubicBezTo>
                      <a:pt x="103624" y="-925"/>
                      <a:pt x="114482" y="-1345"/>
                      <a:pt x="123855" y="2932"/>
                    </a:cubicBezTo>
                    <a:lnTo>
                      <a:pt x="215485" y="55796"/>
                    </a:lnTo>
                    <a:cubicBezTo>
                      <a:pt x="223010" y="60177"/>
                      <a:pt x="222058" y="67702"/>
                      <a:pt x="213390" y="72655"/>
                    </a:cubicBezTo>
                    <a:lnTo>
                      <a:pt x="125950" y="123233"/>
                    </a:lnTo>
                    <a:cubicBezTo>
                      <a:pt x="116940" y="128234"/>
                      <a:pt x="106081" y="128653"/>
                      <a:pt x="96709" y="12437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2"/>
              <p:cNvSpPr/>
              <p:nvPr/>
            </p:nvSpPr>
            <p:spPr>
              <a:xfrm>
                <a:off x="5809362" y="3973072"/>
                <a:ext cx="220524" cy="127281"/>
              </a:xfrm>
              <a:custGeom>
                <a:avLst/>
                <a:gdLst/>
                <a:ahLst/>
                <a:cxnLst/>
                <a:rect l="l" t="t" r="r" b="b"/>
                <a:pathLst>
                  <a:path w="220524" h="127281" extrusionOk="0">
                    <a:moveTo>
                      <a:pt x="96709" y="124392"/>
                    </a:moveTo>
                    <a:lnTo>
                      <a:pt x="5078" y="71433"/>
                    </a:lnTo>
                    <a:cubicBezTo>
                      <a:pt x="-2447" y="67147"/>
                      <a:pt x="-1494" y="59622"/>
                      <a:pt x="7174" y="54574"/>
                    </a:cubicBezTo>
                    <a:lnTo>
                      <a:pt x="94613" y="4092"/>
                    </a:lnTo>
                    <a:cubicBezTo>
                      <a:pt x="103595" y="-890"/>
                      <a:pt x="114397" y="-1347"/>
                      <a:pt x="123760" y="2854"/>
                    </a:cubicBezTo>
                    <a:lnTo>
                      <a:pt x="215485" y="55813"/>
                    </a:lnTo>
                    <a:cubicBezTo>
                      <a:pt x="222915" y="60194"/>
                      <a:pt x="222058" y="67719"/>
                      <a:pt x="213390" y="72672"/>
                    </a:cubicBezTo>
                    <a:lnTo>
                      <a:pt x="125855" y="123154"/>
                    </a:lnTo>
                    <a:cubicBezTo>
                      <a:pt x="116892" y="128183"/>
                      <a:pt x="106072" y="128641"/>
                      <a:pt x="96709" y="124392"/>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2"/>
              <p:cNvSpPr/>
              <p:nvPr/>
            </p:nvSpPr>
            <p:spPr>
              <a:xfrm>
                <a:off x="5938592" y="4047903"/>
                <a:ext cx="220517" cy="126979"/>
              </a:xfrm>
              <a:custGeom>
                <a:avLst/>
                <a:gdLst/>
                <a:ahLst/>
                <a:cxnLst/>
                <a:rect l="l" t="t" r="r" b="b"/>
                <a:pathLst>
                  <a:path w="220517" h="126979" extrusionOk="0">
                    <a:moveTo>
                      <a:pt x="97114" y="124047"/>
                    </a:moveTo>
                    <a:lnTo>
                      <a:pt x="5007" y="71469"/>
                    </a:lnTo>
                    <a:cubicBezTo>
                      <a:pt x="-2422" y="67183"/>
                      <a:pt x="-1470" y="59563"/>
                      <a:pt x="7103" y="54610"/>
                    </a:cubicBezTo>
                    <a:lnTo>
                      <a:pt x="94638" y="4127"/>
                    </a:lnTo>
                    <a:cubicBezTo>
                      <a:pt x="103601" y="-902"/>
                      <a:pt x="114421" y="-1359"/>
                      <a:pt x="123784" y="2889"/>
                    </a:cubicBezTo>
                    <a:lnTo>
                      <a:pt x="215510" y="55848"/>
                    </a:lnTo>
                    <a:cubicBezTo>
                      <a:pt x="222939" y="60134"/>
                      <a:pt x="221987" y="67659"/>
                      <a:pt x="213414" y="72707"/>
                    </a:cubicBezTo>
                    <a:lnTo>
                      <a:pt x="125880" y="123190"/>
                    </a:lnTo>
                    <a:cubicBezTo>
                      <a:pt x="116945" y="127924"/>
                      <a:pt x="106315" y="128238"/>
                      <a:pt x="97114" y="124047"/>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2"/>
              <p:cNvSpPr/>
              <p:nvPr/>
            </p:nvSpPr>
            <p:spPr>
              <a:xfrm>
                <a:off x="6068608" y="4122734"/>
                <a:ext cx="220517" cy="127300"/>
              </a:xfrm>
              <a:custGeom>
                <a:avLst/>
                <a:gdLst/>
                <a:ahLst/>
                <a:cxnLst/>
                <a:rect l="l" t="t" r="r" b="b"/>
                <a:pathLst>
                  <a:path w="220517" h="127300" extrusionOk="0">
                    <a:moveTo>
                      <a:pt x="96733" y="124368"/>
                    </a:moveTo>
                    <a:lnTo>
                      <a:pt x="5007" y="71504"/>
                    </a:lnTo>
                    <a:cubicBezTo>
                      <a:pt x="-2422" y="67123"/>
                      <a:pt x="-1470" y="59598"/>
                      <a:pt x="7103" y="54645"/>
                    </a:cubicBezTo>
                    <a:lnTo>
                      <a:pt x="94638" y="4162"/>
                    </a:lnTo>
                    <a:cubicBezTo>
                      <a:pt x="103591" y="-914"/>
                      <a:pt x="114431" y="-1371"/>
                      <a:pt x="123784" y="2924"/>
                    </a:cubicBezTo>
                    <a:lnTo>
                      <a:pt x="215510" y="55883"/>
                    </a:lnTo>
                    <a:cubicBezTo>
                      <a:pt x="222939" y="60170"/>
                      <a:pt x="221987" y="67694"/>
                      <a:pt x="213414" y="72647"/>
                    </a:cubicBezTo>
                    <a:lnTo>
                      <a:pt x="125880" y="123225"/>
                    </a:lnTo>
                    <a:cubicBezTo>
                      <a:pt x="116898" y="128226"/>
                      <a:pt x="106077" y="128645"/>
                      <a:pt x="96733" y="1243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2"/>
              <p:cNvSpPr/>
              <p:nvPr/>
            </p:nvSpPr>
            <p:spPr>
              <a:xfrm>
                <a:off x="6198212" y="4197576"/>
                <a:ext cx="220524" cy="127281"/>
              </a:xfrm>
              <a:custGeom>
                <a:avLst/>
                <a:gdLst/>
                <a:ahLst/>
                <a:cxnLst/>
                <a:rect l="l" t="t" r="r" b="b"/>
                <a:pathLst>
                  <a:path w="220524" h="127281" extrusionOk="0">
                    <a:moveTo>
                      <a:pt x="96765" y="124393"/>
                    </a:moveTo>
                    <a:lnTo>
                      <a:pt x="5039" y="71434"/>
                    </a:lnTo>
                    <a:cubicBezTo>
                      <a:pt x="-2390" y="67147"/>
                      <a:pt x="-1533" y="59623"/>
                      <a:pt x="7135" y="54574"/>
                    </a:cubicBezTo>
                    <a:lnTo>
                      <a:pt x="94670" y="4092"/>
                    </a:lnTo>
                    <a:cubicBezTo>
                      <a:pt x="103652" y="-890"/>
                      <a:pt x="114453" y="-1347"/>
                      <a:pt x="123816" y="2853"/>
                    </a:cubicBezTo>
                    <a:lnTo>
                      <a:pt x="215447" y="55812"/>
                    </a:lnTo>
                    <a:cubicBezTo>
                      <a:pt x="222972" y="60194"/>
                      <a:pt x="222019" y="67719"/>
                      <a:pt x="213351" y="72672"/>
                    </a:cubicBezTo>
                    <a:lnTo>
                      <a:pt x="125912" y="123154"/>
                    </a:lnTo>
                    <a:cubicBezTo>
                      <a:pt x="116949" y="128184"/>
                      <a:pt x="106128" y="128641"/>
                      <a:pt x="96765" y="124393"/>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2"/>
              <p:cNvSpPr/>
              <p:nvPr/>
            </p:nvSpPr>
            <p:spPr>
              <a:xfrm>
                <a:off x="6327808" y="4272442"/>
                <a:ext cx="380989" cy="219907"/>
              </a:xfrm>
              <a:custGeom>
                <a:avLst/>
                <a:gdLst/>
                <a:ahLst/>
                <a:cxnLst/>
                <a:rect l="l" t="t" r="r" b="b"/>
                <a:pathLst>
                  <a:path w="380989" h="219907" extrusionOk="0">
                    <a:moveTo>
                      <a:pt x="257205" y="216975"/>
                    </a:moveTo>
                    <a:lnTo>
                      <a:pt x="5078" y="71433"/>
                    </a:lnTo>
                    <a:cubicBezTo>
                      <a:pt x="-2447" y="67147"/>
                      <a:pt x="-1494" y="59622"/>
                      <a:pt x="7174" y="54574"/>
                    </a:cubicBezTo>
                    <a:lnTo>
                      <a:pt x="94613" y="4092"/>
                    </a:lnTo>
                    <a:cubicBezTo>
                      <a:pt x="103624" y="-890"/>
                      <a:pt x="114454" y="-1347"/>
                      <a:pt x="123855" y="2854"/>
                    </a:cubicBezTo>
                    <a:lnTo>
                      <a:pt x="375982" y="148396"/>
                    </a:lnTo>
                    <a:cubicBezTo>
                      <a:pt x="383411" y="152777"/>
                      <a:pt x="382459" y="160302"/>
                      <a:pt x="373886" y="165255"/>
                    </a:cubicBezTo>
                    <a:lnTo>
                      <a:pt x="286351" y="215832"/>
                    </a:lnTo>
                    <a:cubicBezTo>
                      <a:pt x="277369" y="220833"/>
                      <a:pt x="266549" y="221252"/>
                      <a:pt x="257205" y="21697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2"/>
              <p:cNvSpPr/>
              <p:nvPr/>
            </p:nvSpPr>
            <p:spPr>
              <a:xfrm>
                <a:off x="4739038" y="3355149"/>
                <a:ext cx="253901" cy="146525"/>
              </a:xfrm>
              <a:custGeom>
                <a:avLst/>
                <a:gdLst/>
                <a:ahLst/>
                <a:cxnLst/>
                <a:rect l="l" t="t" r="r" b="b"/>
                <a:pathLst>
                  <a:path w="253901" h="146525" extrusionOk="0">
                    <a:moveTo>
                      <a:pt x="130046" y="143668"/>
                    </a:moveTo>
                    <a:lnTo>
                      <a:pt x="5078" y="71469"/>
                    </a:lnTo>
                    <a:cubicBezTo>
                      <a:pt x="-2447" y="67183"/>
                      <a:pt x="-1494" y="59563"/>
                      <a:pt x="7174" y="54610"/>
                    </a:cubicBezTo>
                    <a:lnTo>
                      <a:pt x="94613" y="4127"/>
                    </a:lnTo>
                    <a:cubicBezTo>
                      <a:pt x="103614" y="-902"/>
                      <a:pt x="114463" y="-1359"/>
                      <a:pt x="123855" y="2889"/>
                    </a:cubicBezTo>
                    <a:lnTo>
                      <a:pt x="248823" y="75088"/>
                    </a:lnTo>
                    <a:cubicBezTo>
                      <a:pt x="256348" y="79375"/>
                      <a:pt x="255395" y="86899"/>
                      <a:pt x="246727" y="91948"/>
                    </a:cubicBezTo>
                    <a:lnTo>
                      <a:pt x="159288" y="142430"/>
                    </a:lnTo>
                    <a:cubicBezTo>
                      <a:pt x="150277" y="147412"/>
                      <a:pt x="139447" y="147879"/>
                      <a:pt x="130046" y="143668"/>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2"/>
              <p:cNvSpPr/>
              <p:nvPr/>
            </p:nvSpPr>
            <p:spPr>
              <a:xfrm>
                <a:off x="5246664" y="3087528"/>
                <a:ext cx="1926000" cy="1111651"/>
              </a:xfrm>
              <a:custGeom>
                <a:avLst/>
                <a:gdLst/>
                <a:ahLst/>
                <a:cxnLst/>
                <a:rect l="l" t="t" r="r" b="b"/>
                <a:pathLst>
                  <a:path w="1926000" h="1111651" extrusionOk="0">
                    <a:moveTo>
                      <a:pt x="1845936" y="1108805"/>
                    </a:moveTo>
                    <a:lnTo>
                      <a:pt x="5039" y="46196"/>
                    </a:lnTo>
                    <a:cubicBezTo>
                      <a:pt x="-2390" y="41910"/>
                      <a:pt x="-1533" y="34290"/>
                      <a:pt x="7135" y="29337"/>
                    </a:cubicBezTo>
                    <a:lnTo>
                      <a:pt x="50855" y="4096"/>
                    </a:lnTo>
                    <a:cubicBezTo>
                      <a:pt x="59865" y="-886"/>
                      <a:pt x="70695" y="-1353"/>
                      <a:pt x="80097" y="2857"/>
                    </a:cubicBezTo>
                    <a:lnTo>
                      <a:pt x="1920993" y="1065371"/>
                    </a:lnTo>
                    <a:cubicBezTo>
                      <a:pt x="1928423" y="1069658"/>
                      <a:pt x="1927470" y="1077182"/>
                      <a:pt x="1918898" y="1082230"/>
                    </a:cubicBezTo>
                    <a:lnTo>
                      <a:pt x="1875083" y="1107472"/>
                    </a:lnTo>
                    <a:cubicBezTo>
                      <a:pt x="1866129" y="1112529"/>
                      <a:pt x="1855309" y="1113025"/>
                      <a:pt x="1845936" y="1108805"/>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2"/>
              <p:cNvSpPr/>
              <p:nvPr/>
            </p:nvSpPr>
            <p:spPr>
              <a:xfrm>
                <a:off x="4501288" y="3792632"/>
                <a:ext cx="1451798" cy="838156"/>
              </a:xfrm>
              <a:custGeom>
                <a:avLst/>
                <a:gdLst/>
                <a:ahLst/>
                <a:cxnLst/>
                <a:rect l="l" t="t" r="r" b="b"/>
                <a:pathLst>
                  <a:path w="1451798" h="838156" extrusionOk="0">
                    <a:moveTo>
                      <a:pt x="1450884" y="524573"/>
                    </a:moveTo>
                    <a:cubicBezTo>
                      <a:pt x="1448283" y="530298"/>
                      <a:pt x="1443816" y="534965"/>
                      <a:pt x="1438216" y="537813"/>
                    </a:cubicBezTo>
                    <a:lnTo>
                      <a:pt x="931581" y="830231"/>
                    </a:lnTo>
                    <a:cubicBezTo>
                      <a:pt x="914321" y="839889"/>
                      <a:pt x="893500" y="840766"/>
                      <a:pt x="875479" y="832612"/>
                    </a:cubicBezTo>
                    <a:lnTo>
                      <a:pt x="9751" y="332740"/>
                    </a:lnTo>
                    <a:cubicBezTo>
                      <a:pt x="5808" y="330683"/>
                      <a:pt x="2709" y="327311"/>
                      <a:pt x="988" y="323215"/>
                    </a:cubicBezTo>
                    <a:cubicBezTo>
                      <a:pt x="-2155" y="315595"/>
                      <a:pt x="2226" y="306641"/>
                      <a:pt x="13752" y="299974"/>
                    </a:cubicBezTo>
                    <a:lnTo>
                      <a:pt x="520387" y="7842"/>
                    </a:lnTo>
                    <a:cubicBezTo>
                      <a:pt x="537674" y="-1740"/>
                      <a:pt x="558477" y="-2588"/>
                      <a:pt x="576489" y="5556"/>
                    </a:cubicBezTo>
                    <a:lnTo>
                      <a:pt x="1442311" y="505428"/>
                    </a:lnTo>
                    <a:cubicBezTo>
                      <a:pt x="1449874" y="508438"/>
                      <a:pt x="1453675" y="516925"/>
                      <a:pt x="1450884" y="524573"/>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12"/>
              <p:cNvSpPr/>
              <p:nvPr/>
            </p:nvSpPr>
            <p:spPr>
              <a:xfrm>
                <a:off x="4502277" y="3802740"/>
                <a:ext cx="1449895" cy="828048"/>
              </a:xfrm>
              <a:custGeom>
                <a:avLst/>
                <a:gdLst/>
                <a:ahLst/>
                <a:cxnLst/>
                <a:rect l="l" t="t" r="r" b="b"/>
                <a:pathLst>
                  <a:path w="1449895" h="828048" extrusionOk="0">
                    <a:moveTo>
                      <a:pt x="1449896" y="514465"/>
                    </a:moveTo>
                    <a:cubicBezTo>
                      <a:pt x="1447295" y="520190"/>
                      <a:pt x="1442828" y="524857"/>
                      <a:pt x="1437227" y="527705"/>
                    </a:cubicBezTo>
                    <a:lnTo>
                      <a:pt x="930593" y="820123"/>
                    </a:lnTo>
                    <a:cubicBezTo>
                      <a:pt x="913333" y="829781"/>
                      <a:pt x="892512" y="830657"/>
                      <a:pt x="874490" y="822504"/>
                    </a:cubicBezTo>
                    <a:lnTo>
                      <a:pt x="8763" y="322632"/>
                    </a:lnTo>
                    <a:cubicBezTo>
                      <a:pt x="4820" y="320575"/>
                      <a:pt x="1720" y="317203"/>
                      <a:pt x="0" y="313107"/>
                    </a:cubicBezTo>
                    <a:cubicBezTo>
                      <a:pt x="2669" y="307582"/>
                      <a:pt x="7089" y="303096"/>
                      <a:pt x="12573" y="300343"/>
                    </a:cubicBezTo>
                    <a:lnTo>
                      <a:pt x="519208" y="7926"/>
                    </a:lnTo>
                    <a:cubicBezTo>
                      <a:pt x="536467" y="-1732"/>
                      <a:pt x="557289" y="-2609"/>
                      <a:pt x="575310" y="5545"/>
                    </a:cubicBezTo>
                    <a:lnTo>
                      <a:pt x="1441323" y="505417"/>
                    </a:lnTo>
                    <a:cubicBezTo>
                      <a:pt x="1445095" y="507417"/>
                      <a:pt x="1448105" y="510598"/>
                      <a:pt x="1449896" y="514465"/>
                    </a:cubicBezTo>
                    <a:close/>
                  </a:path>
                </a:pathLst>
              </a:custGeom>
              <a:solidFill>
                <a:srgbClr val="C3C6D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12"/>
              <p:cNvSpPr/>
              <p:nvPr/>
            </p:nvSpPr>
            <p:spPr>
              <a:xfrm>
                <a:off x="5378291" y="2993528"/>
                <a:ext cx="1867947" cy="1123828"/>
              </a:xfrm>
              <a:custGeom>
                <a:avLst/>
                <a:gdLst/>
                <a:ahLst/>
                <a:cxnLst/>
                <a:rect l="l" t="t" r="r" b="b"/>
                <a:pathLst>
                  <a:path w="1867947" h="1123828" extrusionOk="0">
                    <a:moveTo>
                      <a:pt x="1854422" y="1122224"/>
                    </a:moveTo>
                    <a:lnTo>
                      <a:pt x="13526" y="59425"/>
                    </a:lnTo>
                    <a:cubicBezTo>
                      <a:pt x="5191" y="53395"/>
                      <a:pt x="181" y="43804"/>
                      <a:pt x="0" y="33517"/>
                    </a:cubicBezTo>
                    <a:lnTo>
                      <a:pt x="0" y="11895"/>
                    </a:lnTo>
                    <a:cubicBezTo>
                      <a:pt x="0" y="1894"/>
                      <a:pt x="6096" y="-2678"/>
                      <a:pt x="13526" y="1608"/>
                    </a:cubicBezTo>
                    <a:lnTo>
                      <a:pt x="1854422" y="1064122"/>
                    </a:lnTo>
                    <a:cubicBezTo>
                      <a:pt x="1862804" y="1070103"/>
                      <a:pt x="1867833" y="1079733"/>
                      <a:pt x="1867948" y="1090030"/>
                    </a:cubicBezTo>
                    <a:lnTo>
                      <a:pt x="1867948" y="1111747"/>
                    </a:lnTo>
                    <a:cubicBezTo>
                      <a:pt x="1867948" y="1121938"/>
                      <a:pt x="1861947" y="1126510"/>
                      <a:pt x="1854422" y="1122224"/>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12"/>
              <p:cNvSpPr/>
              <p:nvPr/>
            </p:nvSpPr>
            <p:spPr>
              <a:xfrm>
                <a:off x="5482399" y="1596347"/>
                <a:ext cx="657230" cy="440903"/>
              </a:xfrm>
              <a:custGeom>
                <a:avLst/>
                <a:gdLst/>
                <a:ahLst/>
                <a:cxnLst/>
                <a:rect l="l" t="t" r="r" b="b"/>
                <a:pathLst>
                  <a:path w="657230" h="440903" extrusionOk="0">
                    <a:moveTo>
                      <a:pt x="647700" y="439716"/>
                    </a:moveTo>
                    <a:lnTo>
                      <a:pt x="9525" y="71480"/>
                    </a:lnTo>
                    <a:cubicBezTo>
                      <a:pt x="3610" y="67173"/>
                      <a:pt x="76" y="60320"/>
                      <a:pt x="0" y="53001"/>
                    </a:cubicBezTo>
                    <a:lnTo>
                      <a:pt x="0" y="8520"/>
                    </a:lnTo>
                    <a:cubicBezTo>
                      <a:pt x="0" y="1376"/>
                      <a:pt x="4381" y="-1958"/>
                      <a:pt x="9525" y="1185"/>
                    </a:cubicBezTo>
                    <a:lnTo>
                      <a:pt x="647700" y="369422"/>
                    </a:lnTo>
                    <a:cubicBezTo>
                      <a:pt x="653615" y="373729"/>
                      <a:pt x="657149" y="380581"/>
                      <a:pt x="657225" y="387900"/>
                    </a:cubicBezTo>
                    <a:lnTo>
                      <a:pt x="657225" y="432477"/>
                    </a:lnTo>
                    <a:cubicBezTo>
                      <a:pt x="657416" y="439526"/>
                      <a:pt x="653034" y="442860"/>
                      <a:pt x="647700" y="43971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12"/>
              <p:cNvSpPr/>
              <p:nvPr/>
            </p:nvSpPr>
            <p:spPr>
              <a:xfrm>
                <a:off x="5485731" y="1725601"/>
                <a:ext cx="490070" cy="322282"/>
              </a:xfrm>
              <a:custGeom>
                <a:avLst/>
                <a:gdLst/>
                <a:ahLst/>
                <a:cxnLst/>
                <a:rect l="l" t="t" r="r" b="b"/>
                <a:pathLst>
                  <a:path w="490070" h="322282" extrusionOk="0">
                    <a:moveTo>
                      <a:pt x="480538" y="321130"/>
                    </a:moveTo>
                    <a:lnTo>
                      <a:pt x="9527" y="49191"/>
                    </a:lnTo>
                    <a:cubicBezTo>
                      <a:pt x="3460" y="44756"/>
                      <a:pt x="-93" y="37658"/>
                      <a:pt x="2" y="30141"/>
                    </a:cubicBezTo>
                    <a:lnTo>
                      <a:pt x="2" y="8520"/>
                    </a:lnTo>
                    <a:cubicBezTo>
                      <a:pt x="2" y="1376"/>
                      <a:pt x="4288" y="-1958"/>
                      <a:pt x="9527" y="1185"/>
                    </a:cubicBezTo>
                    <a:lnTo>
                      <a:pt x="480538" y="273124"/>
                    </a:lnTo>
                    <a:cubicBezTo>
                      <a:pt x="486606" y="277563"/>
                      <a:pt x="490158" y="284659"/>
                      <a:pt x="490063" y="292174"/>
                    </a:cubicBezTo>
                    <a:lnTo>
                      <a:pt x="490063" y="314272"/>
                    </a:lnTo>
                    <a:cubicBezTo>
                      <a:pt x="490254" y="320940"/>
                      <a:pt x="486444" y="324178"/>
                      <a:pt x="480538"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12"/>
              <p:cNvSpPr/>
              <p:nvPr/>
            </p:nvSpPr>
            <p:spPr>
              <a:xfrm>
                <a:off x="5485731" y="1809557"/>
                <a:ext cx="490070" cy="322194"/>
              </a:xfrm>
              <a:custGeom>
                <a:avLst/>
                <a:gdLst/>
                <a:ahLst/>
                <a:cxnLst/>
                <a:rect l="l" t="t" r="r" b="b"/>
                <a:pathLst>
                  <a:path w="490070" h="322194" extrusionOk="0">
                    <a:moveTo>
                      <a:pt x="480538" y="321090"/>
                    </a:moveTo>
                    <a:lnTo>
                      <a:pt x="9527" y="49151"/>
                    </a:lnTo>
                    <a:cubicBezTo>
                      <a:pt x="3460" y="44715"/>
                      <a:pt x="-93" y="37618"/>
                      <a:pt x="2" y="30101"/>
                    </a:cubicBezTo>
                    <a:lnTo>
                      <a:pt x="2" y="8479"/>
                    </a:lnTo>
                    <a:cubicBezTo>
                      <a:pt x="2" y="1335"/>
                      <a:pt x="4288" y="-1903"/>
                      <a:pt x="9527" y="1145"/>
                    </a:cubicBezTo>
                    <a:lnTo>
                      <a:pt x="480538" y="273179"/>
                    </a:lnTo>
                    <a:cubicBezTo>
                      <a:pt x="486491" y="277456"/>
                      <a:pt x="490035" y="284323"/>
                      <a:pt x="490063" y="291657"/>
                    </a:cubicBezTo>
                    <a:lnTo>
                      <a:pt x="490063" y="313755"/>
                    </a:lnTo>
                    <a:cubicBezTo>
                      <a:pt x="490254" y="320899"/>
                      <a:pt x="486444" y="324042"/>
                      <a:pt x="480538" y="32109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12"/>
              <p:cNvSpPr/>
              <p:nvPr/>
            </p:nvSpPr>
            <p:spPr>
              <a:xfrm>
                <a:off x="5485733" y="1893472"/>
                <a:ext cx="401289" cy="270998"/>
              </a:xfrm>
              <a:custGeom>
                <a:avLst/>
                <a:gdLst/>
                <a:ahLst/>
                <a:cxnLst/>
                <a:rect l="l" t="t" r="r" b="b"/>
                <a:pathLst>
                  <a:path w="401289" h="270998" extrusionOk="0">
                    <a:moveTo>
                      <a:pt x="391763" y="269845"/>
                    </a:moveTo>
                    <a:lnTo>
                      <a:pt x="9525" y="49627"/>
                    </a:lnTo>
                    <a:cubicBezTo>
                      <a:pt x="3572" y="45351"/>
                      <a:pt x="29" y="38479"/>
                      <a:pt x="0" y="31149"/>
                    </a:cubicBezTo>
                    <a:lnTo>
                      <a:pt x="0" y="8479"/>
                    </a:lnTo>
                    <a:cubicBezTo>
                      <a:pt x="0" y="1335"/>
                      <a:pt x="4286" y="-1903"/>
                      <a:pt x="9525" y="1145"/>
                    </a:cubicBezTo>
                    <a:lnTo>
                      <a:pt x="391763" y="221839"/>
                    </a:lnTo>
                    <a:cubicBezTo>
                      <a:pt x="397821" y="226287"/>
                      <a:pt x="401364" y="233374"/>
                      <a:pt x="401288" y="240889"/>
                    </a:cubicBezTo>
                    <a:lnTo>
                      <a:pt x="401288" y="262987"/>
                    </a:lnTo>
                    <a:cubicBezTo>
                      <a:pt x="401384" y="269655"/>
                      <a:pt x="397097" y="272893"/>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 name="Google Shape;150;p12"/>
              <p:cNvSpPr/>
              <p:nvPr/>
            </p:nvSpPr>
            <p:spPr>
              <a:xfrm>
                <a:off x="5482398" y="2477545"/>
                <a:ext cx="657231" cy="440923"/>
              </a:xfrm>
              <a:custGeom>
                <a:avLst/>
                <a:gdLst/>
                <a:ahLst/>
                <a:cxnLst/>
                <a:rect l="l" t="t" r="r" b="b"/>
                <a:pathLst>
                  <a:path w="657231" h="440923" extrusionOk="0">
                    <a:moveTo>
                      <a:pt x="647701" y="439771"/>
                    </a:moveTo>
                    <a:lnTo>
                      <a:pt x="9526" y="71535"/>
                    </a:lnTo>
                    <a:cubicBezTo>
                      <a:pt x="3477" y="67077"/>
                      <a:pt x="-56" y="59990"/>
                      <a:pt x="1" y="52485"/>
                    </a:cubicBezTo>
                    <a:lnTo>
                      <a:pt x="1" y="8479"/>
                    </a:lnTo>
                    <a:cubicBezTo>
                      <a:pt x="1" y="1335"/>
                      <a:pt x="4382" y="-1903"/>
                      <a:pt x="9526" y="1145"/>
                    </a:cubicBezTo>
                    <a:lnTo>
                      <a:pt x="647701" y="369381"/>
                    </a:lnTo>
                    <a:cubicBezTo>
                      <a:pt x="653749" y="373839"/>
                      <a:pt x="657283" y="380926"/>
                      <a:pt x="657226" y="388431"/>
                    </a:cubicBezTo>
                    <a:lnTo>
                      <a:pt x="657226" y="432913"/>
                    </a:lnTo>
                    <a:cubicBezTo>
                      <a:pt x="657416" y="439581"/>
                      <a:pt x="653035" y="442819"/>
                      <a:pt x="647701" y="439771"/>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12"/>
              <p:cNvSpPr/>
              <p:nvPr/>
            </p:nvSpPr>
            <p:spPr>
              <a:xfrm>
                <a:off x="5485733" y="2606854"/>
                <a:ext cx="490068" cy="322274"/>
              </a:xfrm>
              <a:custGeom>
                <a:avLst/>
                <a:gdLst/>
                <a:ahLst/>
                <a:cxnLst/>
                <a:rect l="l" t="t" r="r" b="b"/>
                <a:pathLst>
                  <a:path w="490068" h="322274" extrusionOk="0">
                    <a:moveTo>
                      <a:pt x="480536" y="321130"/>
                    </a:moveTo>
                    <a:lnTo>
                      <a:pt x="9525" y="49096"/>
                    </a:lnTo>
                    <a:cubicBezTo>
                      <a:pt x="3572" y="44819"/>
                      <a:pt x="29" y="37952"/>
                      <a:pt x="0" y="30618"/>
                    </a:cubicBezTo>
                    <a:lnTo>
                      <a:pt x="0" y="8520"/>
                    </a:lnTo>
                    <a:cubicBezTo>
                      <a:pt x="0" y="1376"/>
                      <a:pt x="4286" y="-1958"/>
                      <a:pt x="9525" y="1185"/>
                    </a:cubicBezTo>
                    <a:lnTo>
                      <a:pt x="480536" y="273124"/>
                    </a:lnTo>
                    <a:cubicBezTo>
                      <a:pt x="486470" y="277420"/>
                      <a:pt x="490004" y="284278"/>
                      <a:pt x="490061" y="291603"/>
                    </a:cubicBezTo>
                    <a:lnTo>
                      <a:pt x="490061" y="313796"/>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12"/>
              <p:cNvSpPr/>
              <p:nvPr/>
            </p:nvSpPr>
            <p:spPr>
              <a:xfrm>
                <a:off x="5485733" y="2690770"/>
                <a:ext cx="490068" cy="322283"/>
              </a:xfrm>
              <a:custGeom>
                <a:avLst/>
                <a:gdLst/>
                <a:ahLst/>
                <a:cxnLst/>
                <a:rect l="l" t="t" r="r" b="b"/>
                <a:pathLst>
                  <a:path w="490068" h="322283" extrusionOk="0">
                    <a:moveTo>
                      <a:pt x="480536" y="321130"/>
                    </a:moveTo>
                    <a:lnTo>
                      <a:pt x="9525" y="49191"/>
                    </a:lnTo>
                    <a:cubicBezTo>
                      <a:pt x="3591" y="44858"/>
                      <a:pt x="57" y="37971"/>
                      <a:pt x="0" y="30618"/>
                    </a:cubicBezTo>
                    <a:lnTo>
                      <a:pt x="0" y="8520"/>
                    </a:lnTo>
                    <a:cubicBezTo>
                      <a:pt x="0" y="1376"/>
                      <a:pt x="4286" y="-1958"/>
                      <a:pt x="9525" y="1185"/>
                    </a:cubicBezTo>
                    <a:lnTo>
                      <a:pt x="480536" y="273124"/>
                    </a:lnTo>
                    <a:cubicBezTo>
                      <a:pt x="486604" y="277563"/>
                      <a:pt x="490157" y="284659"/>
                      <a:pt x="490061" y="292174"/>
                    </a:cubicBezTo>
                    <a:lnTo>
                      <a:pt x="490061" y="314272"/>
                    </a:lnTo>
                    <a:cubicBezTo>
                      <a:pt x="490252" y="320940"/>
                      <a:pt x="486442" y="324178"/>
                      <a:pt x="480536" y="32113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12"/>
              <p:cNvSpPr/>
              <p:nvPr/>
            </p:nvSpPr>
            <p:spPr>
              <a:xfrm>
                <a:off x="5485733" y="2774725"/>
                <a:ext cx="401289" cy="271152"/>
              </a:xfrm>
              <a:custGeom>
                <a:avLst/>
                <a:gdLst/>
                <a:ahLst/>
                <a:cxnLst/>
                <a:rect l="l" t="t" r="r" b="b"/>
                <a:pathLst>
                  <a:path w="401289" h="271152" extrusionOk="0">
                    <a:moveTo>
                      <a:pt x="391763" y="269845"/>
                    </a:moveTo>
                    <a:lnTo>
                      <a:pt x="9525" y="49151"/>
                    </a:lnTo>
                    <a:cubicBezTo>
                      <a:pt x="3591" y="44817"/>
                      <a:pt x="57" y="37931"/>
                      <a:pt x="0" y="30577"/>
                    </a:cubicBezTo>
                    <a:lnTo>
                      <a:pt x="0" y="8479"/>
                    </a:lnTo>
                    <a:cubicBezTo>
                      <a:pt x="0" y="1335"/>
                      <a:pt x="4286" y="-1903"/>
                      <a:pt x="9525" y="1145"/>
                    </a:cubicBezTo>
                    <a:lnTo>
                      <a:pt x="391763" y="221839"/>
                    </a:lnTo>
                    <a:cubicBezTo>
                      <a:pt x="397697" y="226135"/>
                      <a:pt x="401231" y="232993"/>
                      <a:pt x="401288" y="240318"/>
                    </a:cubicBezTo>
                    <a:lnTo>
                      <a:pt x="401288" y="262511"/>
                    </a:lnTo>
                    <a:cubicBezTo>
                      <a:pt x="401384" y="269655"/>
                      <a:pt x="397097" y="273274"/>
                      <a:pt x="391763" y="26984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12"/>
              <p:cNvSpPr/>
              <p:nvPr/>
            </p:nvSpPr>
            <p:spPr>
              <a:xfrm>
                <a:off x="6293929" y="2971606"/>
                <a:ext cx="893444" cy="828868"/>
              </a:xfrm>
              <a:custGeom>
                <a:avLst/>
                <a:gdLst/>
                <a:ahLst/>
                <a:cxnLst/>
                <a:rect l="l" t="t" r="r" b="b"/>
                <a:pathLst>
                  <a:path w="893444" h="828868" extrusionOk="0">
                    <a:moveTo>
                      <a:pt x="6858" y="55057"/>
                    </a:moveTo>
                    <a:cubicBezTo>
                      <a:pt x="6858" y="55057"/>
                      <a:pt x="77248" y="114113"/>
                      <a:pt x="178784" y="33436"/>
                    </a:cubicBezTo>
                    <a:cubicBezTo>
                      <a:pt x="251365" y="-26096"/>
                      <a:pt x="316230" y="7909"/>
                      <a:pt x="352330" y="28483"/>
                    </a:cubicBezTo>
                    <a:cubicBezTo>
                      <a:pt x="388430" y="49057"/>
                      <a:pt x="441007" y="61344"/>
                      <a:pt x="540068" y="240795"/>
                    </a:cubicBezTo>
                    <a:cubicBezTo>
                      <a:pt x="561489" y="276076"/>
                      <a:pt x="590845" y="305889"/>
                      <a:pt x="625793" y="327853"/>
                    </a:cubicBezTo>
                    <a:cubicBezTo>
                      <a:pt x="679228" y="358619"/>
                      <a:pt x="704850" y="343665"/>
                      <a:pt x="746855" y="280228"/>
                    </a:cubicBezTo>
                    <a:cubicBezTo>
                      <a:pt x="788861" y="216792"/>
                      <a:pt x="816293" y="146878"/>
                      <a:pt x="893445" y="192598"/>
                    </a:cubicBezTo>
                    <a:lnTo>
                      <a:pt x="893445" y="828868"/>
                    </a:lnTo>
                    <a:lnTo>
                      <a:pt x="0" y="313090"/>
                    </a:lnTo>
                    <a:lnTo>
                      <a:pt x="0" y="50867"/>
                    </a:lnTo>
                    <a:close/>
                  </a:path>
                </a:pathLst>
              </a:custGeom>
              <a:solidFill>
                <a:srgbClr val="F5F6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12"/>
              <p:cNvSpPr/>
              <p:nvPr/>
            </p:nvSpPr>
            <p:spPr>
              <a:xfrm>
                <a:off x="5485733" y="2024441"/>
                <a:ext cx="630461" cy="733619"/>
              </a:xfrm>
              <a:custGeom>
                <a:avLst/>
                <a:gdLst/>
                <a:ahLst/>
                <a:cxnLst/>
                <a:rect l="l" t="t" r="r" b="b"/>
                <a:pathLst>
                  <a:path w="630461" h="733619" extrusionOk="0">
                    <a:moveTo>
                      <a:pt x="620935" y="732474"/>
                    </a:moveTo>
                    <a:lnTo>
                      <a:pt x="9525" y="379478"/>
                    </a:lnTo>
                    <a:cubicBezTo>
                      <a:pt x="3591" y="375144"/>
                      <a:pt x="57" y="368257"/>
                      <a:pt x="0" y="360904"/>
                    </a:cubicBezTo>
                    <a:lnTo>
                      <a:pt x="0" y="8479"/>
                    </a:lnTo>
                    <a:cubicBezTo>
                      <a:pt x="0" y="1335"/>
                      <a:pt x="4286" y="-1903"/>
                      <a:pt x="9525" y="1145"/>
                    </a:cubicBezTo>
                    <a:lnTo>
                      <a:pt x="620935" y="354141"/>
                    </a:lnTo>
                    <a:cubicBezTo>
                      <a:pt x="626859" y="358485"/>
                      <a:pt x="630384" y="365371"/>
                      <a:pt x="630460" y="372715"/>
                    </a:cubicBezTo>
                    <a:lnTo>
                      <a:pt x="630460" y="725140"/>
                    </a:lnTo>
                    <a:cubicBezTo>
                      <a:pt x="630555" y="732284"/>
                      <a:pt x="626269" y="735522"/>
                      <a:pt x="620935" y="73247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12"/>
              <p:cNvSpPr/>
              <p:nvPr/>
            </p:nvSpPr>
            <p:spPr>
              <a:xfrm>
                <a:off x="6293834" y="3011804"/>
                <a:ext cx="893445" cy="788955"/>
              </a:xfrm>
              <a:custGeom>
                <a:avLst/>
                <a:gdLst/>
                <a:ahLst/>
                <a:cxnLst/>
                <a:rect l="l" t="t" r="r" b="b"/>
                <a:pathLst>
                  <a:path w="893445" h="788955" extrusionOk="0">
                    <a:moveTo>
                      <a:pt x="0" y="0"/>
                    </a:moveTo>
                    <a:lnTo>
                      <a:pt x="0" y="273177"/>
                    </a:lnTo>
                    <a:lnTo>
                      <a:pt x="893445" y="788956"/>
                    </a:lnTo>
                    <a:lnTo>
                      <a:pt x="893445" y="15259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12"/>
              <p:cNvSpPr/>
              <p:nvPr/>
            </p:nvSpPr>
            <p:spPr>
              <a:xfrm>
                <a:off x="6645021" y="3003137"/>
                <a:ext cx="9525" cy="483869"/>
              </a:xfrm>
              <a:custGeom>
                <a:avLst/>
                <a:gdLst/>
                <a:ahLst/>
                <a:cxnLst/>
                <a:rect l="l" t="t" r="r" b="b"/>
                <a:pathLst>
                  <a:path w="9525" h="483869" extrusionOk="0">
                    <a:moveTo>
                      <a:pt x="0" y="0"/>
                    </a:moveTo>
                    <a:lnTo>
                      <a:pt x="0" y="483870"/>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12"/>
              <p:cNvSpPr/>
              <p:nvPr/>
            </p:nvSpPr>
            <p:spPr>
              <a:xfrm>
                <a:off x="6918293" y="3309175"/>
                <a:ext cx="9525" cy="335661"/>
              </a:xfrm>
              <a:custGeom>
                <a:avLst/>
                <a:gdLst/>
                <a:ahLst/>
                <a:cxnLst/>
                <a:rect l="l" t="t" r="r" b="b"/>
                <a:pathLst>
                  <a:path w="9525" h="335661" extrusionOk="0">
                    <a:moveTo>
                      <a:pt x="0" y="0"/>
                    </a:moveTo>
                    <a:lnTo>
                      <a:pt x="0" y="335661"/>
                    </a:lnTo>
                  </a:path>
                </a:pathLst>
              </a:custGeom>
              <a:noFill/>
              <a:ln w="952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12"/>
              <p:cNvSpPr/>
              <p:nvPr/>
            </p:nvSpPr>
            <p:spPr>
              <a:xfrm>
                <a:off x="6293834" y="2971929"/>
                <a:ext cx="893349" cy="341800"/>
              </a:xfrm>
              <a:custGeom>
                <a:avLst/>
                <a:gdLst/>
                <a:ahLst/>
                <a:cxnLst/>
                <a:rect l="l" t="t" r="r" b="b"/>
                <a:pathLst>
                  <a:path w="893349" h="341800" extrusionOk="0">
                    <a:moveTo>
                      <a:pt x="0" y="50543"/>
                    </a:moveTo>
                    <a:cubicBezTo>
                      <a:pt x="158496" y="148841"/>
                      <a:pt x="180975" y="-73282"/>
                      <a:pt x="353663" y="26350"/>
                    </a:cubicBezTo>
                    <a:cubicBezTo>
                      <a:pt x="526352" y="125981"/>
                      <a:pt x="502539" y="255997"/>
                      <a:pt x="629888" y="329626"/>
                    </a:cubicBezTo>
                    <a:cubicBezTo>
                      <a:pt x="757238" y="403254"/>
                      <a:pt x="760381" y="115694"/>
                      <a:pt x="893350" y="192466"/>
                    </a:cubicBezTo>
                  </a:path>
                </a:pathLst>
              </a:custGeom>
              <a:noFill/>
              <a:ln w="10375" cap="flat" cmpd="sng">
                <a:solidFill>
                  <a:srgbClr val="E9EAF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12"/>
              <p:cNvSpPr/>
              <p:nvPr/>
            </p:nvSpPr>
            <p:spPr>
              <a:xfrm rot="-1801764">
                <a:off x="6627823" y="2973379"/>
                <a:ext cx="34449" cy="59573"/>
              </a:xfrm>
              <a:custGeom>
                <a:avLst/>
                <a:gdLst/>
                <a:ahLst/>
                <a:cxnLst/>
                <a:rect l="l" t="t" r="r" b="b"/>
                <a:pathLst>
                  <a:path w="34480" h="59626" extrusionOk="0">
                    <a:moveTo>
                      <a:pt x="34481" y="29813"/>
                    </a:moveTo>
                    <a:cubicBezTo>
                      <a:pt x="34481" y="46279"/>
                      <a:pt x="26762" y="59626"/>
                      <a:pt x="17240" y="59626"/>
                    </a:cubicBezTo>
                    <a:cubicBezTo>
                      <a:pt x="7719" y="59626"/>
                      <a:pt x="0" y="46279"/>
                      <a:pt x="0" y="29813"/>
                    </a:cubicBezTo>
                    <a:cubicBezTo>
                      <a:pt x="0" y="13348"/>
                      <a:pt x="7719" y="0"/>
                      <a:pt x="17240" y="0"/>
                    </a:cubicBezTo>
                    <a:cubicBezTo>
                      <a:pt x="26762" y="0"/>
                      <a:pt x="34481" y="13348"/>
                      <a:pt x="34481" y="2981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12"/>
              <p:cNvSpPr/>
              <p:nvPr/>
            </p:nvSpPr>
            <p:spPr>
              <a:xfrm rot="-1790023">
                <a:off x="7183546" y="3143044"/>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12"/>
              <p:cNvSpPr/>
              <p:nvPr/>
            </p:nvSpPr>
            <p:spPr>
              <a:xfrm rot="-1790023">
                <a:off x="6913571" y="3282356"/>
                <a:ext cx="34600" cy="59833"/>
              </a:xfrm>
              <a:custGeom>
                <a:avLst/>
                <a:gdLst/>
                <a:ahLst/>
                <a:cxnLst/>
                <a:rect l="l" t="t" r="r" b="b"/>
                <a:pathLst>
                  <a:path w="34599" h="59831" extrusionOk="0">
                    <a:moveTo>
                      <a:pt x="34601" y="29917"/>
                    </a:moveTo>
                    <a:cubicBezTo>
                      <a:pt x="34601" y="46439"/>
                      <a:pt x="26855" y="59833"/>
                      <a:pt x="17301" y="59833"/>
                    </a:cubicBezTo>
                    <a:cubicBezTo>
                      <a:pt x="7747" y="59833"/>
                      <a:pt x="2" y="46439"/>
                      <a:pt x="2" y="29917"/>
                    </a:cubicBezTo>
                    <a:cubicBezTo>
                      <a:pt x="2" y="13395"/>
                      <a:pt x="7747" y="1"/>
                      <a:pt x="17301" y="1"/>
                    </a:cubicBezTo>
                    <a:cubicBezTo>
                      <a:pt x="26855" y="1"/>
                      <a:pt x="34601" y="13395"/>
                      <a:pt x="34601"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12"/>
              <p:cNvSpPr/>
              <p:nvPr/>
            </p:nvSpPr>
            <p:spPr>
              <a:xfrm rot="-1790023">
                <a:off x="6286614" y="3000522"/>
                <a:ext cx="34600" cy="59833"/>
              </a:xfrm>
              <a:custGeom>
                <a:avLst/>
                <a:gdLst/>
                <a:ahLst/>
                <a:cxnLst/>
                <a:rect l="l" t="t" r="r" b="b"/>
                <a:pathLst>
                  <a:path w="34599" h="59831" extrusionOk="0">
                    <a:moveTo>
                      <a:pt x="34600" y="29917"/>
                    </a:moveTo>
                    <a:cubicBezTo>
                      <a:pt x="34600" y="46439"/>
                      <a:pt x="26855" y="59833"/>
                      <a:pt x="17301" y="59833"/>
                    </a:cubicBezTo>
                    <a:cubicBezTo>
                      <a:pt x="7746" y="59833"/>
                      <a:pt x="1" y="46439"/>
                      <a:pt x="1" y="29917"/>
                    </a:cubicBezTo>
                    <a:cubicBezTo>
                      <a:pt x="1" y="13395"/>
                      <a:pt x="7746" y="1"/>
                      <a:pt x="17301" y="1"/>
                    </a:cubicBezTo>
                    <a:cubicBezTo>
                      <a:pt x="26855" y="1"/>
                      <a:pt x="34600" y="13395"/>
                      <a:pt x="34600" y="2991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2"/>
              <p:cNvSpPr/>
              <p:nvPr/>
            </p:nvSpPr>
            <p:spPr>
              <a:xfrm>
                <a:off x="6272974" y="2328193"/>
                <a:ext cx="55632" cy="226128"/>
              </a:xfrm>
              <a:custGeom>
                <a:avLst/>
                <a:gdLst/>
                <a:ahLst/>
                <a:cxnLst/>
                <a:rect l="l" t="t" r="r" b="b"/>
                <a:pathLst>
                  <a:path w="55632" h="226128" extrusionOk="0">
                    <a:moveTo>
                      <a:pt x="46101" y="224982"/>
                    </a:moveTo>
                    <a:lnTo>
                      <a:pt x="9525" y="203837"/>
                    </a:lnTo>
                    <a:cubicBezTo>
                      <a:pt x="3610" y="199532"/>
                      <a:pt x="76" y="192674"/>
                      <a:pt x="0" y="185358"/>
                    </a:cubicBezTo>
                    <a:lnTo>
                      <a:pt x="0" y="8479"/>
                    </a:lnTo>
                    <a:cubicBezTo>
                      <a:pt x="0" y="1335"/>
                      <a:pt x="4382" y="-1903"/>
                      <a:pt x="9525" y="1145"/>
                    </a:cubicBezTo>
                    <a:lnTo>
                      <a:pt x="46101" y="22290"/>
                    </a:lnTo>
                    <a:cubicBezTo>
                      <a:pt x="52007" y="26605"/>
                      <a:pt x="55541" y="33454"/>
                      <a:pt x="55626" y="40769"/>
                    </a:cubicBezTo>
                    <a:lnTo>
                      <a:pt x="55626" y="217743"/>
                    </a:lnTo>
                    <a:cubicBezTo>
                      <a:pt x="55817" y="224506"/>
                      <a:pt x="51626" y="228126"/>
                      <a:pt x="46101" y="224982"/>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2"/>
              <p:cNvSpPr/>
              <p:nvPr/>
            </p:nvSpPr>
            <p:spPr>
              <a:xfrm>
                <a:off x="6357270" y="2193891"/>
                <a:ext cx="55722" cy="409197"/>
              </a:xfrm>
              <a:custGeom>
                <a:avLst/>
                <a:gdLst/>
                <a:ahLst/>
                <a:cxnLst/>
                <a:rect l="l" t="t" r="r" b="b"/>
                <a:pathLst>
                  <a:path w="55722" h="409197" extrusionOk="0">
                    <a:moveTo>
                      <a:pt x="46196" y="408053"/>
                    </a:moveTo>
                    <a:lnTo>
                      <a:pt x="9525" y="387384"/>
                    </a:lnTo>
                    <a:cubicBezTo>
                      <a:pt x="3620" y="383031"/>
                      <a:pt x="86" y="376154"/>
                      <a:pt x="0" y="368810"/>
                    </a:cubicBezTo>
                    <a:lnTo>
                      <a:pt x="0" y="8479"/>
                    </a:lnTo>
                    <a:cubicBezTo>
                      <a:pt x="0" y="1335"/>
                      <a:pt x="4382" y="-1903"/>
                      <a:pt x="9525" y="1145"/>
                    </a:cubicBezTo>
                    <a:lnTo>
                      <a:pt x="46196" y="22290"/>
                    </a:lnTo>
                    <a:cubicBezTo>
                      <a:pt x="52254" y="26739"/>
                      <a:pt x="55797" y="33825"/>
                      <a:pt x="55721" y="41340"/>
                    </a:cubicBezTo>
                    <a:lnTo>
                      <a:pt x="55721" y="400719"/>
                    </a:lnTo>
                    <a:cubicBezTo>
                      <a:pt x="55817" y="407862"/>
                      <a:pt x="51530" y="411101"/>
                      <a:pt x="46196" y="40805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2"/>
              <p:cNvSpPr/>
              <p:nvPr/>
            </p:nvSpPr>
            <p:spPr>
              <a:xfrm>
                <a:off x="6526149" y="2326193"/>
                <a:ext cx="55625" cy="374240"/>
              </a:xfrm>
              <a:custGeom>
                <a:avLst/>
                <a:gdLst/>
                <a:ahLst/>
                <a:cxnLst/>
                <a:rect l="l" t="t" r="r" b="b"/>
                <a:pathLst>
                  <a:path w="55625" h="374240" extrusionOk="0">
                    <a:moveTo>
                      <a:pt x="46101" y="373096"/>
                    </a:moveTo>
                    <a:lnTo>
                      <a:pt x="9525" y="351951"/>
                    </a:lnTo>
                    <a:cubicBezTo>
                      <a:pt x="3591" y="347617"/>
                      <a:pt x="57" y="340730"/>
                      <a:pt x="0" y="333377"/>
                    </a:cubicBezTo>
                    <a:lnTo>
                      <a:pt x="0" y="8479"/>
                    </a:lnTo>
                    <a:cubicBezTo>
                      <a:pt x="0" y="1335"/>
                      <a:pt x="4286" y="-1903"/>
                      <a:pt x="9525" y="1145"/>
                    </a:cubicBezTo>
                    <a:lnTo>
                      <a:pt x="46101" y="22290"/>
                    </a:lnTo>
                    <a:cubicBezTo>
                      <a:pt x="52006" y="26643"/>
                      <a:pt x="55540" y="33520"/>
                      <a:pt x="55626" y="40864"/>
                    </a:cubicBezTo>
                    <a:lnTo>
                      <a:pt x="55626" y="365762"/>
                    </a:lnTo>
                    <a:cubicBezTo>
                      <a:pt x="55626" y="372906"/>
                      <a:pt x="51245" y="376144"/>
                      <a:pt x="46101" y="373096"/>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2"/>
              <p:cNvSpPr/>
              <p:nvPr/>
            </p:nvSpPr>
            <p:spPr>
              <a:xfrm>
                <a:off x="6610350" y="2430587"/>
                <a:ext cx="55627" cy="318519"/>
              </a:xfrm>
              <a:custGeom>
                <a:avLst/>
                <a:gdLst/>
                <a:ahLst/>
                <a:cxnLst/>
                <a:rect l="l" t="t" r="r" b="b"/>
                <a:pathLst>
                  <a:path w="55627" h="318519" extrusionOk="0">
                    <a:moveTo>
                      <a:pt x="46006" y="317375"/>
                    </a:moveTo>
                    <a:lnTo>
                      <a:pt x="9525" y="296229"/>
                    </a:lnTo>
                    <a:cubicBezTo>
                      <a:pt x="3620" y="291915"/>
                      <a:pt x="86" y="285066"/>
                      <a:pt x="0" y="277751"/>
                    </a:cubicBezTo>
                    <a:lnTo>
                      <a:pt x="0" y="8479"/>
                    </a:lnTo>
                    <a:cubicBezTo>
                      <a:pt x="0" y="1335"/>
                      <a:pt x="4381" y="-1903"/>
                      <a:pt x="9525" y="1145"/>
                    </a:cubicBezTo>
                    <a:lnTo>
                      <a:pt x="46101" y="22290"/>
                    </a:lnTo>
                    <a:cubicBezTo>
                      <a:pt x="52035" y="26624"/>
                      <a:pt x="55569" y="33511"/>
                      <a:pt x="55626" y="40864"/>
                    </a:cubicBezTo>
                    <a:lnTo>
                      <a:pt x="55626" y="310041"/>
                    </a:lnTo>
                    <a:cubicBezTo>
                      <a:pt x="55721" y="317184"/>
                      <a:pt x="51435" y="320423"/>
                      <a:pt x="46006" y="317375"/>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2"/>
              <p:cNvSpPr/>
              <p:nvPr/>
            </p:nvSpPr>
            <p:spPr>
              <a:xfrm>
                <a:off x="6778179" y="2662902"/>
                <a:ext cx="55632" cy="183161"/>
              </a:xfrm>
              <a:custGeom>
                <a:avLst/>
                <a:gdLst/>
                <a:ahLst/>
                <a:cxnLst/>
                <a:rect l="l" t="t" r="r" b="b"/>
                <a:pathLst>
                  <a:path w="55632" h="183161" extrusionOk="0">
                    <a:moveTo>
                      <a:pt x="46102" y="182025"/>
                    </a:moveTo>
                    <a:lnTo>
                      <a:pt x="9526" y="160879"/>
                    </a:lnTo>
                    <a:cubicBezTo>
                      <a:pt x="3477" y="156421"/>
                      <a:pt x="-56" y="149335"/>
                      <a:pt x="1" y="141829"/>
                    </a:cubicBezTo>
                    <a:lnTo>
                      <a:pt x="1" y="8479"/>
                    </a:lnTo>
                    <a:cubicBezTo>
                      <a:pt x="1" y="1335"/>
                      <a:pt x="4382" y="-1903"/>
                      <a:pt x="9526" y="1145"/>
                    </a:cubicBezTo>
                    <a:lnTo>
                      <a:pt x="46102" y="22290"/>
                    </a:lnTo>
                    <a:cubicBezTo>
                      <a:pt x="52036" y="26624"/>
                      <a:pt x="55570" y="33511"/>
                      <a:pt x="55627" y="40864"/>
                    </a:cubicBezTo>
                    <a:lnTo>
                      <a:pt x="55627" y="174214"/>
                    </a:lnTo>
                    <a:cubicBezTo>
                      <a:pt x="55817" y="181834"/>
                      <a:pt x="51245" y="185073"/>
                      <a:pt x="46102" y="182025"/>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2"/>
              <p:cNvSpPr/>
              <p:nvPr/>
            </p:nvSpPr>
            <p:spPr>
              <a:xfrm>
                <a:off x="6862476" y="2392923"/>
                <a:ext cx="55722" cy="501818"/>
              </a:xfrm>
              <a:custGeom>
                <a:avLst/>
                <a:gdLst/>
                <a:ahLst/>
                <a:cxnLst/>
                <a:rect l="l" t="t" r="r" b="b"/>
                <a:pathLst>
                  <a:path w="55722" h="501818" extrusionOk="0">
                    <a:moveTo>
                      <a:pt x="46196" y="500676"/>
                    </a:moveTo>
                    <a:lnTo>
                      <a:pt x="9525" y="479531"/>
                    </a:lnTo>
                    <a:cubicBezTo>
                      <a:pt x="3620" y="475178"/>
                      <a:pt x="86" y="468301"/>
                      <a:pt x="0" y="460957"/>
                    </a:cubicBezTo>
                    <a:lnTo>
                      <a:pt x="0" y="8520"/>
                    </a:lnTo>
                    <a:cubicBezTo>
                      <a:pt x="0" y="1376"/>
                      <a:pt x="4381" y="-1958"/>
                      <a:pt x="9525" y="1185"/>
                    </a:cubicBezTo>
                    <a:lnTo>
                      <a:pt x="46196" y="22331"/>
                    </a:lnTo>
                    <a:cubicBezTo>
                      <a:pt x="52130" y="26627"/>
                      <a:pt x="55664" y="33485"/>
                      <a:pt x="55721" y="40809"/>
                    </a:cubicBezTo>
                    <a:lnTo>
                      <a:pt x="55721" y="493152"/>
                    </a:lnTo>
                    <a:cubicBezTo>
                      <a:pt x="55816" y="500486"/>
                      <a:pt x="51530" y="503724"/>
                      <a:pt x="46196" y="5006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2"/>
              <p:cNvSpPr/>
              <p:nvPr/>
            </p:nvSpPr>
            <p:spPr>
              <a:xfrm>
                <a:off x="7068216" y="2830406"/>
                <a:ext cx="55722" cy="183106"/>
              </a:xfrm>
              <a:custGeom>
                <a:avLst/>
                <a:gdLst/>
                <a:ahLst/>
                <a:cxnLst/>
                <a:rect l="l" t="t" r="r" b="b"/>
                <a:pathLst>
                  <a:path w="55722" h="183106" extrusionOk="0">
                    <a:moveTo>
                      <a:pt x="46196" y="181970"/>
                    </a:moveTo>
                    <a:lnTo>
                      <a:pt x="9525" y="160443"/>
                    </a:lnTo>
                    <a:cubicBezTo>
                      <a:pt x="3620" y="156090"/>
                      <a:pt x="86" y="149213"/>
                      <a:pt x="0" y="141870"/>
                    </a:cubicBezTo>
                    <a:lnTo>
                      <a:pt x="0" y="8520"/>
                    </a:lnTo>
                    <a:cubicBezTo>
                      <a:pt x="0" y="1376"/>
                      <a:pt x="4381" y="-1958"/>
                      <a:pt x="9525" y="1185"/>
                    </a:cubicBezTo>
                    <a:lnTo>
                      <a:pt x="46196" y="22331"/>
                    </a:lnTo>
                    <a:cubicBezTo>
                      <a:pt x="52130" y="26627"/>
                      <a:pt x="55664" y="33485"/>
                      <a:pt x="55721" y="40809"/>
                    </a:cubicBezTo>
                    <a:lnTo>
                      <a:pt x="55721" y="174159"/>
                    </a:lnTo>
                    <a:cubicBezTo>
                      <a:pt x="55816" y="181779"/>
                      <a:pt x="51530" y="185018"/>
                      <a:pt x="46196" y="181970"/>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2"/>
              <p:cNvSpPr/>
              <p:nvPr/>
            </p:nvSpPr>
            <p:spPr>
              <a:xfrm>
                <a:off x="7152513" y="2836026"/>
                <a:ext cx="55727" cy="226167"/>
              </a:xfrm>
              <a:custGeom>
                <a:avLst/>
                <a:gdLst/>
                <a:ahLst/>
                <a:cxnLst/>
                <a:rect l="l" t="t" r="r" b="b"/>
                <a:pathLst>
                  <a:path w="55727" h="226167" extrusionOk="0">
                    <a:moveTo>
                      <a:pt x="46196" y="225023"/>
                    </a:moveTo>
                    <a:lnTo>
                      <a:pt x="9525" y="203877"/>
                    </a:lnTo>
                    <a:cubicBezTo>
                      <a:pt x="3591" y="199582"/>
                      <a:pt x="57" y="192724"/>
                      <a:pt x="0" y="185399"/>
                    </a:cubicBezTo>
                    <a:lnTo>
                      <a:pt x="0" y="8520"/>
                    </a:lnTo>
                    <a:cubicBezTo>
                      <a:pt x="0" y="1376"/>
                      <a:pt x="4286" y="-1958"/>
                      <a:pt x="9525" y="1185"/>
                    </a:cubicBezTo>
                    <a:lnTo>
                      <a:pt x="46196" y="22331"/>
                    </a:lnTo>
                    <a:cubicBezTo>
                      <a:pt x="52111" y="26636"/>
                      <a:pt x="55645" y="33494"/>
                      <a:pt x="55721" y="40809"/>
                    </a:cubicBezTo>
                    <a:lnTo>
                      <a:pt x="55721" y="217689"/>
                    </a:lnTo>
                    <a:cubicBezTo>
                      <a:pt x="55912" y="224832"/>
                      <a:pt x="51530" y="228071"/>
                      <a:pt x="46196" y="22502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2" name="Google Shape;172;p12"/>
            <p:cNvSpPr/>
            <p:nvPr/>
          </p:nvSpPr>
          <p:spPr>
            <a:xfrm>
              <a:off x="6986665" y="3342725"/>
              <a:ext cx="1789199" cy="1033007"/>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12"/>
            <p:cNvSpPr/>
            <p:nvPr/>
          </p:nvSpPr>
          <p:spPr>
            <a:xfrm>
              <a:off x="7014156" y="3327342"/>
              <a:ext cx="1789199" cy="1033007"/>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2"/>
            <p:cNvSpPr/>
            <p:nvPr/>
          </p:nvSpPr>
          <p:spPr>
            <a:xfrm>
              <a:off x="7014156" y="3298709"/>
              <a:ext cx="1789199" cy="1033007"/>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12"/>
            <p:cNvSpPr/>
            <p:nvPr/>
          </p:nvSpPr>
          <p:spPr>
            <a:xfrm>
              <a:off x="7976493" y="3396565"/>
              <a:ext cx="664277" cy="383503"/>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12"/>
            <p:cNvSpPr/>
            <p:nvPr/>
          </p:nvSpPr>
          <p:spPr>
            <a:xfrm>
              <a:off x="7912754" y="3450709"/>
              <a:ext cx="634273" cy="366217"/>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12"/>
            <p:cNvSpPr/>
            <p:nvPr/>
          </p:nvSpPr>
          <p:spPr>
            <a:xfrm>
              <a:off x="7863331" y="3479190"/>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12"/>
            <p:cNvSpPr/>
            <p:nvPr/>
          </p:nvSpPr>
          <p:spPr>
            <a:xfrm>
              <a:off x="7813984" y="3507747"/>
              <a:ext cx="634273" cy="366217"/>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12"/>
            <p:cNvSpPr/>
            <p:nvPr/>
          </p:nvSpPr>
          <p:spPr>
            <a:xfrm>
              <a:off x="7451727" y="3699575"/>
              <a:ext cx="664201" cy="38350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12"/>
            <p:cNvSpPr/>
            <p:nvPr/>
          </p:nvSpPr>
          <p:spPr>
            <a:xfrm>
              <a:off x="7387988" y="3753643"/>
              <a:ext cx="592922" cy="342381"/>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12"/>
            <p:cNvSpPr/>
            <p:nvPr/>
          </p:nvSpPr>
          <p:spPr>
            <a:xfrm>
              <a:off x="7338565" y="3782200"/>
              <a:ext cx="581727" cy="33583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2"/>
            <p:cNvSpPr/>
            <p:nvPr/>
          </p:nvSpPr>
          <p:spPr>
            <a:xfrm>
              <a:off x="7289218" y="3810681"/>
              <a:ext cx="496361" cy="286637"/>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12"/>
            <p:cNvSpPr/>
            <p:nvPr/>
          </p:nvSpPr>
          <p:spPr>
            <a:xfrm>
              <a:off x="7582329" y="3561435"/>
              <a:ext cx="337202" cy="194645"/>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12"/>
            <p:cNvSpPr/>
            <p:nvPr/>
          </p:nvSpPr>
          <p:spPr>
            <a:xfrm>
              <a:off x="7800200" y="3687162"/>
              <a:ext cx="337202" cy="194721"/>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12"/>
            <p:cNvSpPr/>
            <p:nvPr/>
          </p:nvSpPr>
          <p:spPr>
            <a:xfrm>
              <a:off x="8018073" y="3812966"/>
              <a:ext cx="337202" cy="194721"/>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12"/>
            <p:cNvSpPr/>
            <p:nvPr/>
          </p:nvSpPr>
          <p:spPr>
            <a:xfrm>
              <a:off x="6687910" y="670084"/>
              <a:ext cx="163899" cy="239625"/>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12"/>
            <p:cNvSpPr/>
            <p:nvPr/>
          </p:nvSpPr>
          <p:spPr>
            <a:xfrm>
              <a:off x="6700339" y="668001"/>
              <a:ext cx="78506" cy="96744"/>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2"/>
            <p:cNvSpPr/>
            <p:nvPr/>
          </p:nvSpPr>
          <p:spPr>
            <a:xfrm>
              <a:off x="6715688" y="773039"/>
              <a:ext cx="96838" cy="108380"/>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12"/>
            <p:cNvSpPr/>
            <p:nvPr/>
          </p:nvSpPr>
          <p:spPr>
            <a:xfrm>
              <a:off x="6550295" y="816287"/>
              <a:ext cx="182749" cy="260151"/>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12"/>
            <p:cNvSpPr/>
            <p:nvPr/>
          </p:nvSpPr>
          <p:spPr>
            <a:xfrm>
              <a:off x="6687493" y="808527"/>
              <a:ext cx="141166" cy="186207"/>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12"/>
            <p:cNvSpPr/>
            <p:nvPr/>
          </p:nvSpPr>
          <p:spPr>
            <a:xfrm>
              <a:off x="6712641" y="675415"/>
              <a:ext cx="103849" cy="127932"/>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12"/>
            <p:cNvSpPr/>
            <p:nvPr/>
          </p:nvSpPr>
          <p:spPr>
            <a:xfrm>
              <a:off x="6716857" y="674913"/>
              <a:ext cx="104260" cy="98126"/>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12"/>
            <p:cNvSpPr/>
            <p:nvPr/>
          </p:nvSpPr>
          <p:spPr>
            <a:xfrm>
              <a:off x="6591681" y="1319278"/>
              <a:ext cx="81988" cy="62539"/>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12"/>
            <p:cNvSpPr/>
            <p:nvPr/>
          </p:nvSpPr>
          <p:spPr>
            <a:xfrm>
              <a:off x="6592043" y="1339232"/>
              <a:ext cx="81616" cy="42611"/>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12"/>
            <p:cNvSpPr/>
            <p:nvPr/>
          </p:nvSpPr>
          <p:spPr>
            <a:xfrm>
              <a:off x="6550653" y="1292322"/>
              <a:ext cx="75049" cy="58139"/>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2"/>
            <p:cNvSpPr/>
            <p:nvPr/>
          </p:nvSpPr>
          <p:spPr>
            <a:xfrm>
              <a:off x="6550998" y="1311512"/>
              <a:ext cx="74752" cy="39022"/>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12"/>
            <p:cNvSpPr/>
            <p:nvPr/>
          </p:nvSpPr>
          <p:spPr>
            <a:xfrm>
              <a:off x="6578488" y="992358"/>
              <a:ext cx="178709" cy="30823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12"/>
            <p:cNvSpPr/>
            <p:nvPr/>
          </p:nvSpPr>
          <p:spPr>
            <a:xfrm>
              <a:off x="6627226" y="992967"/>
              <a:ext cx="177917" cy="333745"/>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12"/>
            <p:cNvSpPr/>
            <p:nvPr/>
          </p:nvSpPr>
          <p:spPr>
            <a:xfrm>
              <a:off x="6560953" y="971949"/>
              <a:ext cx="266059" cy="244904"/>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12"/>
            <p:cNvSpPr/>
            <p:nvPr/>
          </p:nvSpPr>
          <p:spPr>
            <a:xfrm>
              <a:off x="6774876" y="827227"/>
              <a:ext cx="92463" cy="32416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12"/>
            <p:cNvSpPr/>
            <p:nvPr/>
          </p:nvSpPr>
          <p:spPr>
            <a:xfrm>
              <a:off x="6792998" y="823141"/>
              <a:ext cx="55907" cy="71103"/>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12"/>
            <p:cNvSpPr/>
            <p:nvPr/>
          </p:nvSpPr>
          <p:spPr>
            <a:xfrm>
              <a:off x="6683350" y="808424"/>
              <a:ext cx="47823" cy="5021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03" name="Google Shape;203;p12"/>
            <p:cNvGrpSpPr/>
            <p:nvPr/>
          </p:nvGrpSpPr>
          <p:grpSpPr>
            <a:xfrm flipH="1">
              <a:off x="5678143" y="1227582"/>
              <a:ext cx="345795" cy="1043508"/>
              <a:chOff x="5678143" y="1151382"/>
              <a:chExt cx="345795" cy="1043508"/>
            </a:xfrm>
          </p:grpSpPr>
          <p:sp>
            <p:nvSpPr>
              <p:cNvPr id="204" name="Google Shape;204;p12"/>
              <p:cNvSpPr/>
              <p:nvPr/>
            </p:nvSpPr>
            <p:spPr>
              <a:xfrm>
                <a:off x="5678143" y="199524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12"/>
              <p:cNvSpPr/>
              <p:nvPr/>
            </p:nvSpPr>
            <p:spPr>
              <a:xfrm>
                <a:off x="5781662" y="1153715"/>
                <a:ext cx="174078" cy="254926"/>
              </a:xfrm>
              <a:custGeom>
                <a:avLst/>
                <a:gdLst/>
                <a:ahLst/>
                <a:cxnLst/>
                <a:rect l="l" t="t" r="r" b="b"/>
                <a:pathLst>
                  <a:path w="217597" h="318657" extrusionOk="0">
                    <a:moveTo>
                      <a:pt x="77117" y="10535"/>
                    </a:moveTo>
                    <a:cubicBezTo>
                      <a:pt x="85785" y="-3371"/>
                      <a:pt x="151983" y="-12515"/>
                      <a:pt x="173796" y="43587"/>
                    </a:cubicBezTo>
                    <a:cubicBezTo>
                      <a:pt x="181987" y="64828"/>
                      <a:pt x="180749" y="119216"/>
                      <a:pt x="187702" y="153315"/>
                    </a:cubicBezTo>
                    <a:cubicBezTo>
                      <a:pt x="194655" y="187415"/>
                      <a:pt x="210848" y="206846"/>
                      <a:pt x="216277" y="234563"/>
                    </a:cubicBezTo>
                    <a:cubicBezTo>
                      <a:pt x="221706" y="262281"/>
                      <a:pt x="212658" y="308668"/>
                      <a:pt x="145888" y="316954"/>
                    </a:cubicBezTo>
                    <a:cubicBezTo>
                      <a:pt x="79117" y="325241"/>
                      <a:pt x="27778" y="301715"/>
                      <a:pt x="11966" y="280379"/>
                    </a:cubicBezTo>
                    <a:cubicBezTo>
                      <a:pt x="-3845" y="259043"/>
                      <a:pt x="-4131" y="213704"/>
                      <a:pt x="11966" y="189605"/>
                    </a:cubicBezTo>
                    <a:cubicBezTo>
                      <a:pt x="28063" y="165507"/>
                      <a:pt x="40541" y="145505"/>
                      <a:pt x="40541" y="11340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12"/>
              <p:cNvSpPr/>
              <p:nvPr/>
            </p:nvSpPr>
            <p:spPr>
              <a:xfrm>
                <a:off x="5776639" y="1337053"/>
                <a:ext cx="32518" cy="188360"/>
              </a:xfrm>
              <a:custGeom>
                <a:avLst/>
                <a:gdLst/>
                <a:ahLst/>
                <a:cxnLst/>
                <a:rect l="l" t="t" r="r" b="b"/>
                <a:pathLst>
                  <a:path w="40647" h="235450" extrusionOk="0">
                    <a:moveTo>
                      <a:pt x="4152" y="15917"/>
                    </a:moveTo>
                    <a:cubicBezTo>
                      <a:pt x="4152" y="15917"/>
                      <a:pt x="-11564" y="127074"/>
                      <a:pt x="18154" y="205274"/>
                    </a:cubicBezTo>
                    <a:cubicBezTo>
                      <a:pt x="47872" y="283474"/>
                      <a:pt x="39585" y="184986"/>
                      <a:pt x="39585" y="184986"/>
                    </a:cubicBezTo>
                    <a:lnTo>
                      <a:pt x="32442" y="161554"/>
                    </a:lnTo>
                    <a:cubicBezTo>
                      <a:pt x="32442" y="161554"/>
                      <a:pt x="26536" y="71067"/>
                      <a:pt x="29013" y="48873"/>
                    </a:cubicBezTo>
                    <a:cubicBezTo>
                      <a:pt x="31489" y="26680"/>
                      <a:pt x="30918" y="7630"/>
                      <a:pt x="32442" y="5820"/>
                    </a:cubicBezTo>
                    <a:cubicBezTo>
                      <a:pt x="33966" y="4011"/>
                      <a:pt x="26632" y="486"/>
                      <a:pt x="23488" y="10"/>
                    </a:cubicBezTo>
                    <a:cubicBezTo>
                      <a:pt x="20345" y="-466"/>
                      <a:pt x="4152" y="15917"/>
                      <a:pt x="4152" y="1591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12"/>
              <p:cNvSpPr/>
              <p:nvPr/>
            </p:nvSpPr>
            <p:spPr>
              <a:xfrm>
                <a:off x="5795186" y="1151382"/>
                <a:ext cx="83137" cy="102663"/>
              </a:xfrm>
              <a:custGeom>
                <a:avLst/>
                <a:gdLst/>
                <a:ahLst/>
                <a:cxnLst/>
                <a:rect l="l" t="t" r="r" b="b"/>
                <a:pathLst>
                  <a:path w="103921" h="128329" extrusionOk="0">
                    <a:moveTo>
                      <a:pt x="103921" y="3833"/>
                    </a:moveTo>
                    <a:cubicBezTo>
                      <a:pt x="103921" y="3833"/>
                      <a:pt x="54105" y="-10550"/>
                      <a:pt x="23911" y="16406"/>
                    </a:cubicBezTo>
                    <a:cubicBezTo>
                      <a:pt x="3585" y="35104"/>
                      <a:pt x="-4645" y="63564"/>
                      <a:pt x="2575" y="90225"/>
                    </a:cubicBezTo>
                    <a:cubicBezTo>
                      <a:pt x="6576" y="105941"/>
                      <a:pt x="14672" y="127468"/>
                      <a:pt x="27150" y="128325"/>
                    </a:cubicBezTo>
                    <a:cubicBezTo>
                      <a:pt x="39627" y="129182"/>
                      <a:pt x="103921" y="3833"/>
                      <a:pt x="103921" y="383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12"/>
              <p:cNvSpPr/>
              <p:nvPr/>
            </p:nvSpPr>
            <p:spPr>
              <a:xfrm>
                <a:off x="5811517" y="1263498"/>
                <a:ext cx="102898" cy="115088"/>
              </a:xfrm>
              <a:custGeom>
                <a:avLst/>
                <a:gdLst/>
                <a:ahLst/>
                <a:cxnLst/>
                <a:rect l="l" t="t" r="r" b="b"/>
                <a:pathLst>
                  <a:path w="128622" h="143860" extrusionOk="0">
                    <a:moveTo>
                      <a:pt x="102545" y="0"/>
                    </a:moveTo>
                    <a:cubicBezTo>
                      <a:pt x="102545" y="0"/>
                      <a:pt x="99307" y="55531"/>
                      <a:pt x="100355" y="59627"/>
                    </a:cubicBezTo>
                    <a:cubicBezTo>
                      <a:pt x="101402" y="63722"/>
                      <a:pt x="122071" y="67628"/>
                      <a:pt x="127977" y="72485"/>
                    </a:cubicBezTo>
                    <a:cubicBezTo>
                      <a:pt x="133883" y="77343"/>
                      <a:pt x="97783" y="133636"/>
                      <a:pt x="79400" y="142018"/>
                    </a:cubicBezTo>
                    <a:cubicBezTo>
                      <a:pt x="61016" y="150400"/>
                      <a:pt x="4343" y="129064"/>
                      <a:pt x="437" y="100774"/>
                    </a:cubicBezTo>
                    <a:cubicBezTo>
                      <a:pt x="-3182" y="74866"/>
                      <a:pt x="16630" y="54673"/>
                      <a:pt x="24345" y="47625"/>
                    </a:cubicBezTo>
                    <a:cubicBezTo>
                      <a:pt x="29546" y="47282"/>
                      <a:pt x="34765" y="47282"/>
                      <a:pt x="39966" y="47625"/>
                    </a:cubicBezTo>
                    <a:lnTo>
                      <a:pt x="41585" y="20764"/>
                    </a:lnTo>
                    <a:cubicBezTo>
                      <a:pt x="66446" y="11906"/>
                      <a:pt x="102545" y="0"/>
                      <a:pt x="102545"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12"/>
              <p:cNvSpPr/>
              <p:nvPr/>
            </p:nvSpPr>
            <p:spPr>
              <a:xfrm>
                <a:off x="5781607" y="1300507"/>
                <a:ext cx="149918" cy="172167"/>
              </a:xfrm>
              <a:custGeom>
                <a:avLst/>
                <a:gdLst/>
                <a:ahLst/>
                <a:cxnLst/>
                <a:rect l="l" t="t" r="r" b="b"/>
                <a:pathLst>
                  <a:path w="187397" h="215209" extrusionOk="0">
                    <a:moveTo>
                      <a:pt x="147575" y="18193"/>
                    </a:moveTo>
                    <a:cubicBezTo>
                      <a:pt x="163196" y="20669"/>
                      <a:pt x="181008" y="28956"/>
                      <a:pt x="183485" y="37243"/>
                    </a:cubicBezTo>
                    <a:cubicBezTo>
                      <a:pt x="189933" y="68008"/>
                      <a:pt x="188390" y="99917"/>
                      <a:pt x="179008" y="129921"/>
                    </a:cubicBezTo>
                    <a:cubicBezTo>
                      <a:pt x="165482" y="165640"/>
                      <a:pt x="156434" y="188405"/>
                      <a:pt x="148623" y="203835"/>
                    </a:cubicBezTo>
                    <a:cubicBezTo>
                      <a:pt x="148623" y="203835"/>
                      <a:pt x="81091" y="232410"/>
                      <a:pt x="26703" y="198977"/>
                    </a:cubicBezTo>
                    <a:cubicBezTo>
                      <a:pt x="26703" y="198977"/>
                      <a:pt x="22893" y="160877"/>
                      <a:pt x="22703" y="140208"/>
                    </a:cubicBezTo>
                    <a:cubicBezTo>
                      <a:pt x="-27589" y="96393"/>
                      <a:pt x="15368" y="42291"/>
                      <a:pt x="57945" y="286"/>
                    </a:cubicBezTo>
                    <a:cubicBezTo>
                      <a:pt x="63050" y="-95"/>
                      <a:pt x="68175" y="-95"/>
                      <a:pt x="73280" y="286"/>
                    </a:cubicBezTo>
                    <a:cubicBezTo>
                      <a:pt x="73280" y="286"/>
                      <a:pt x="35180" y="45244"/>
                      <a:pt x="61755" y="70771"/>
                    </a:cubicBezTo>
                    <a:cubicBezTo>
                      <a:pt x="118238" y="53721"/>
                      <a:pt x="129478" y="28384"/>
                      <a:pt x="147575" y="1819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12"/>
              <p:cNvSpPr/>
              <p:nvPr/>
            </p:nvSpPr>
            <p:spPr>
              <a:xfrm>
                <a:off x="5808246" y="1159602"/>
                <a:ext cx="110823" cy="136345"/>
              </a:xfrm>
              <a:custGeom>
                <a:avLst/>
                <a:gdLst/>
                <a:ahLst/>
                <a:cxnLst/>
                <a:rect l="l" t="t" r="r" b="b"/>
                <a:pathLst>
                  <a:path w="138529" h="170431" extrusionOk="0">
                    <a:moveTo>
                      <a:pt x="2908" y="60608"/>
                    </a:moveTo>
                    <a:lnTo>
                      <a:pt x="2908" y="60608"/>
                    </a:lnTo>
                    <a:cubicBezTo>
                      <a:pt x="8528" y="24890"/>
                      <a:pt x="34245" y="-2066"/>
                      <a:pt x="71107" y="125"/>
                    </a:cubicBezTo>
                    <a:cubicBezTo>
                      <a:pt x="110150" y="1972"/>
                      <a:pt x="140297" y="35129"/>
                      <a:pt x="138449" y="74172"/>
                    </a:cubicBezTo>
                    <a:cubicBezTo>
                      <a:pt x="137372" y="96775"/>
                      <a:pt x="125552" y="117511"/>
                      <a:pt x="106635" y="129950"/>
                    </a:cubicBezTo>
                    <a:cubicBezTo>
                      <a:pt x="105369" y="135322"/>
                      <a:pt x="103483" y="140533"/>
                      <a:pt x="101016" y="145476"/>
                    </a:cubicBezTo>
                    <a:cubicBezTo>
                      <a:pt x="87966" y="160716"/>
                      <a:pt x="53391" y="170336"/>
                      <a:pt x="41865" y="170432"/>
                    </a:cubicBezTo>
                    <a:cubicBezTo>
                      <a:pt x="32340" y="170432"/>
                      <a:pt x="23482" y="161383"/>
                      <a:pt x="14243" y="146048"/>
                    </a:cubicBezTo>
                    <a:cubicBezTo>
                      <a:pt x="-5093" y="113663"/>
                      <a:pt x="-140" y="78230"/>
                      <a:pt x="2908" y="6060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12"/>
              <p:cNvSpPr/>
              <p:nvPr/>
            </p:nvSpPr>
            <p:spPr>
              <a:xfrm>
                <a:off x="5812703" y="1158869"/>
                <a:ext cx="110779" cy="104694"/>
              </a:xfrm>
              <a:custGeom>
                <a:avLst/>
                <a:gdLst/>
                <a:ahLst/>
                <a:cxnLst/>
                <a:rect l="l" t="t" r="r" b="b"/>
                <a:pathLst>
                  <a:path w="138474" h="130867" extrusionOk="0">
                    <a:moveTo>
                      <a:pt x="76867" y="1709"/>
                    </a:moveTo>
                    <a:cubicBezTo>
                      <a:pt x="102679" y="6757"/>
                      <a:pt x="123920" y="13996"/>
                      <a:pt x="130969" y="39332"/>
                    </a:cubicBezTo>
                    <a:cubicBezTo>
                      <a:pt x="135731" y="56858"/>
                      <a:pt x="142018" y="90101"/>
                      <a:pt x="136017" y="104102"/>
                    </a:cubicBezTo>
                    <a:lnTo>
                      <a:pt x="132398" y="114294"/>
                    </a:lnTo>
                    <a:lnTo>
                      <a:pt x="101060" y="130868"/>
                    </a:lnTo>
                    <a:cubicBezTo>
                      <a:pt x="101060" y="130868"/>
                      <a:pt x="86487" y="118676"/>
                      <a:pt x="91059" y="83243"/>
                    </a:cubicBezTo>
                    <a:cubicBezTo>
                      <a:pt x="90850" y="78423"/>
                      <a:pt x="89335" y="73746"/>
                      <a:pt x="86678" y="69717"/>
                    </a:cubicBezTo>
                    <a:cubicBezTo>
                      <a:pt x="84687" y="66364"/>
                      <a:pt x="83211" y="62735"/>
                      <a:pt x="82296" y="58954"/>
                    </a:cubicBezTo>
                    <a:cubicBezTo>
                      <a:pt x="78591" y="49353"/>
                      <a:pt x="71371" y="41514"/>
                      <a:pt x="62103" y="37046"/>
                    </a:cubicBezTo>
                    <a:cubicBezTo>
                      <a:pt x="38767" y="23997"/>
                      <a:pt x="4953" y="35237"/>
                      <a:pt x="0" y="39999"/>
                    </a:cubicBezTo>
                    <a:cubicBezTo>
                      <a:pt x="13221" y="10548"/>
                      <a:pt x="45396" y="-5483"/>
                      <a:pt x="76867" y="170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12"/>
              <p:cNvSpPr/>
              <p:nvPr/>
            </p:nvSpPr>
            <p:spPr>
              <a:xfrm>
                <a:off x="5898276" y="1323720"/>
                <a:ext cx="74471" cy="246223"/>
              </a:xfrm>
              <a:custGeom>
                <a:avLst/>
                <a:gdLst/>
                <a:ahLst/>
                <a:cxnLst/>
                <a:rect l="l" t="t" r="r" b="b"/>
                <a:pathLst>
                  <a:path w="93089" h="307779" extrusionOk="0">
                    <a:moveTo>
                      <a:pt x="39367" y="248524"/>
                    </a:moveTo>
                    <a:cubicBezTo>
                      <a:pt x="45177" y="212329"/>
                      <a:pt x="56036" y="188898"/>
                      <a:pt x="50988" y="168990"/>
                    </a:cubicBezTo>
                    <a:cubicBezTo>
                      <a:pt x="39739" y="128738"/>
                      <a:pt x="25013" y="89542"/>
                      <a:pt x="6982" y="51833"/>
                    </a:cubicBezTo>
                    <a:cubicBezTo>
                      <a:pt x="-4448" y="29354"/>
                      <a:pt x="-924" y="13733"/>
                      <a:pt x="10887" y="4779"/>
                    </a:cubicBezTo>
                    <a:cubicBezTo>
                      <a:pt x="24222" y="-4746"/>
                      <a:pt x="36891" y="-840"/>
                      <a:pt x="48987" y="23829"/>
                    </a:cubicBezTo>
                    <a:cubicBezTo>
                      <a:pt x="64132" y="55167"/>
                      <a:pt x="81086" y="87361"/>
                      <a:pt x="89373" y="134034"/>
                    </a:cubicBezTo>
                    <a:cubicBezTo>
                      <a:pt x="94688" y="164228"/>
                      <a:pt x="94298" y="195136"/>
                      <a:pt x="88230" y="225188"/>
                    </a:cubicBezTo>
                    <a:cubicBezTo>
                      <a:pt x="83087" y="257668"/>
                      <a:pt x="72800" y="275956"/>
                      <a:pt x="60513" y="306436"/>
                    </a:cubicBezTo>
                    <a:cubicBezTo>
                      <a:pt x="57084" y="315199"/>
                      <a:pt x="34414" y="279385"/>
                      <a:pt x="39367" y="248524"/>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12"/>
              <p:cNvSpPr/>
              <p:nvPr/>
            </p:nvSpPr>
            <p:spPr>
              <a:xfrm>
                <a:off x="5831068" y="2061801"/>
                <a:ext cx="86995" cy="66513"/>
              </a:xfrm>
              <a:custGeom>
                <a:avLst/>
                <a:gdLst/>
                <a:ahLst/>
                <a:cxnLst/>
                <a:rect l="l" t="t" r="r" b="b"/>
                <a:pathLst>
                  <a:path w="108744" h="83141" extrusionOk="0">
                    <a:moveTo>
                      <a:pt x="100855" y="2"/>
                    </a:moveTo>
                    <a:cubicBezTo>
                      <a:pt x="87806" y="10575"/>
                      <a:pt x="67423" y="3241"/>
                      <a:pt x="66470" y="4194"/>
                    </a:cubicBezTo>
                    <a:cubicBezTo>
                      <a:pt x="51297" y="17281"/>
                      <a:pt x="35400" y="29492"/>
                      <a:pt x="18845" y="40769"/>
                    </a:cubicBezTo>
                    <a:cubicBezTo>
                      <a:pt x="10654" y="47151"/>
                      <a:pt x="-2014" y="55724"/>
                      <a:pt x="271" y="68106"/>
                    </a:cubicBezTo>
                    <a:cubicBezTo>
                      <a:pt x="4367" y="90109"/>
                      <a:pt x="39610" y="83346"/>
                      <a:pt x="52945" y="76584"/>
                    </a:cubicBezTo>
                    <a:cubicBezTo>
                      <a:pt x="66280" y="69821"/>
                      <a:pt x="77043" y="58677"/>
                      <a:pt x="89616" y="50866"/>
                    </a:cubicBezTo>
                    <a:cubicBezTo>
                      <a:pt x="98665" y="45246"/>
                      <a:pt x="107428" y="42389"/>
                      <a:pt x="108666" y="31054"/>
                    </a:cubicBezTo>
                    <a:cubicBezTo>
                      <a:pt x="109523" y="24196"/>
                      <a:pt x="103142" y="-283"/>
                      <a:pt x="100855"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2"/>
              <p:cNvSpPr/>
              <p:nvPr/>
            </p:nvSpPr>
            <p:spPr>
              <a:xfrm>
                <a:off x="5831514" y="2082973"/>
                <a:ext cx="86563" cy="44990"/>
              </a:xfrm>
              <a:custGeom>
                <a:avLst/>
                <a:gdLst/>
                <a:ahLst/>
                <a:cxnLst/>
                <a:rect l="l" t="t" r="r" b="b"/>
                <a:pathLst>
                  <a:path w="108204" h="56238" extrusionOk="0">
                    <a:moveTo>
                      <a:pt x="107918" y="0"/>
                    </a:moveTo>
                    <a:cubicBezTo>
                      <a:pt x="106204" y="10859"/>
                      <a:pt x="97536" y="13907"/>
                      <a:pt x="88868" y="19050"/>
                    </a:cubicBezTo>
                    <a:cubicBezTo>
                      <a:pt x="76105" y="26956"/>
                      <a:pt x="64865" y="38100"/>
                      <a:pt x="51530" y="45149"/>
                    </a:cubicBezTo>
                    <a:cubicBezTo>
                      <a:pt x="38195" y="52197"/>
                      <a:pt x="8573" y="57531"/>
                      <a:pt x="0" y="41815"/>
                    </a:cubicBezTo>
                    <a:cubicBezTo>
                      <a:pt x="4667" y="63056"/>
                      <a:pt x="39338" y="56388"/>
                      <a:pt x="52483" y="49721"/>
                    </a:cubicBezTo>
                    <a:cubicBezTo>
                      <a:pt x="65627" y="43053"/>
                      <a:pt x="76581" y="31814"/>
                      <a:pt x="89154" y="24003"/>
                    </a:cubicBezTo>
                    <a:cubicBezTo>
                      <a:pt x="98203" y="18383"/>
                      <a:pt x="106966" y="15526"/>
                      <a:pt x="108204" y="4191"/>
                    </a:cubicBezTo>
                    <a:cubicBezTo>
                      <a:pt x="108214" y="2791"/>
                      <a:pt x="108118" y="1391"/>
                      <a:pt x="107918"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2"/>
              <p:cNvSpPr/>
              <p:nvPr/>
            </p:nvSpPr>
            <p:spPr>
              <a:xfrm>
                <a:off x="5764925" y="2047104"/>
                <a:ext cx="79862" cy="61873"/>
              </a:xfrm>
              <a:custGeom>
                <a:avLst/>
                <a:gdLst/>
                <a:ahLst/>
                <a:cxnLst/>
                <a:rect l="l" t="t" r="r" b="b"/>
                <a:pathLst>
                  <a:path w="99827" h="77341" extrusionOk="0">
                    <a:moveTo>
                      <a:pt x="91860" y="1"/>
                    </a:moveTo>
                    <a:cubicBezTo>
                      <a:pt x="79954" y="9526"/>
                      <a:pt x="61856" y="4288"/>
                      <a:pt x="60999" y="5240"/>
                    </a:cubicBezTo>
                    <a:cubicBezTo>
                      <a:pt x="47045" y="17146"/>
                      <a:pt x="32453" y="28281"/>
                      <a:pt x="17279" y="38578"/>
                    </a:cubicBezTo>
                    <a:cubicBezTo>
                      <a:pt x="9754" y="44388"/>
                      <a:pt x="-1771" y="52294"/>
                      <a:pt x="229" y="63533"/>
                    </a:cubicBezTo>
                    <a:cubicBezTo>
                      <a:pt x="4040" y="83726"/>
                      <a:pt x="36329" y="77535"/>
                      <a:pt x="48521" y="71344"/>
                    </a:cubicBezTo>
                    <a:cubicBezTo>
                      <a:pt x="60713" y="65152"/>
                      <a:pt x="70619" y="54961"/>
                      <a:pt x="82145" y="47817"/>
                    </a:cubicBezTo>
                    <a:cubicBezTo>
                      <a:pt x="90336" y="42673"/>
                      <a:pt x="98433" y="40006"/>
                      <a:pt x="99766" y="29624"/>
                    </a:cubicBezTo>
                    <a:cubicBezTo>
                      <a:pt x="100528" y="23338"/>
                      <a:pt x="94051" y="-189"/>
                      <a:pt x="91860" y="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2"/>
              <p:cNvSpPr/>
              <p:nvPr/>
            </p:nvSpPr>
            <p:spPr>
              <a:xfrm>
                <a:off x="5764880" y="2067438"/>
                <a:ext cx="79629" cy="41383"/>
              </a:xfrm>
              <a:custGeom>
                <a:avLst/>
                <a:gdLst/>
                <a:ahLst/>
                <a:cxnLst/>
                <a:rect l="l" t="t" r="r" b="b"/>
                <a:pathLst>
                  <a:path w="99536" h="51729" extrusionOk="0">
                    <a:moveTo>
                      <a:pt x="99536" y="0"/>
                    </a:moveTo>
                    <a:cubicBezTo>
                      <a:pt x="97917" y="10001"/>
                      <a:pt x="90011" y="12668"/>
                      <a:pt x="81820" y="17812"/>
                    </a:cubicBezTo>
                    <a:cubicBezTo>
                      <a:pt x="70104" y="25051"/>
                      <a:pt x="59817" y="35528"/>
                      <a:pt x="47625" y="41720"/>
                    </a:cubicBezTo>
                    <a:cubicBezTo>
                      <a:pt x="35433" y="47911"/>
                      <a:pt x="8287" y="53054"/>
                      <a:pt x="0" y="38671"/>
                    </a:cubicBezTo>
                    <a:cubicBezTo>
                      <a:pt x="4286" y="57721"/>
                      <a:pt x="36004" y="52006"/>
                      <a:pt x="47625" y="45911"/>
                    </a:cubicBezTo>
                    <a:cubicBezTo>
                      <a:pt x="59246" y="39814"/>
                      <a:pt x="69723" y="29528"/>
                      <a:pt x="81248" y="22384"/>
                    </a:cubicBezTo>
                    <a:cubicBezTo>
                      <a:pt x="89440" y="17240"/>
                      <a:pt x="97536" y="14573"/>
                      <a:pt x="98870" y="4191"/>
                    </a:cubicBezTo>
                    <a:cubicBezTo>
                      <a:pt x="99222" y="2819"/>
                      <a:pt x="99441" y="1419"/>
                      <a:pt x="9953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2"/>
              <p:cNvSpPr/>
              <p:nvPr/>
            </p:nvSpPr>
            <p:spPr>
              <a:xfrm>
                <a:off x="5777722" y="1472916"/>
                <a:ext cx="170454" cy="595560"/>
              </a:xfrm>
              <a:custGeom>
                <a:avLst/>
                <a:gdLst/>
                <a:ahLst/>
                <a:cxnLst/>
                <a:rect l="l" t="t" r="r" b="b"/>
                <a:pathLst>
                  <a:path w="213068" h="744450" extrusionOk="0">
                    <a:moveTo>
                      <a:pt x="5465" y="110490"/>
                    </a:moveTo>
                    <a:cubicBezTo>
                      <a:pt x="11276" y="65437"/>
                      <a:pt x="27849" y="0"/>
                      <a:pt x="27849" y="0"/>
                    </a:cubicBezTo>
                    <a:cubicBezTo>
                      <a:pt x="43546" y="7372"/>
                      <a:pt x="60529" y="11611"/>
                      <a:pt x="77855" y="12478"/>
                    </a:cubicBezTo>
                    <a:cubicBezTo>
                      <a:pt x="103211" y="12316"/>
                      <a:pt x="128490" y="9830"/>
                      <a:pt x="153388" y="5048"/>
                    </a:cubicBezTo>
                    <a:cubicBezTo>
                      <a:pt x="161532" y="19269"/>
                      <a:pt x="170429" y="33033"/>
                      <a:pt x="180059" y="46291"/>
                    </a:cubicBezTo>
                    <a:cubicBezTo>
                      <a:pt x="193012" y="64294"/>
                      <a:pt x="218159" y="103441"/>
                      <a:pt x="212158" y="172879"/>
                    </a:cubicBezTo>
                    <a:cubicBezTo>
                      <a:pt x="208253" y="217932"/>
                      <a:pt x="182916" y="409480"/>
                      <a:pt x="182916" y="409480"/>
                    </a:cubicBezTo>
                    <a:cubicBezTo>
                      <a:pt x="192755" y="441693"/>
                      <a:pt x="197985" y="475145"/>
                      <a:pt x="198442" y="508826"/>
                    </a:cubicBezTo>
                    <a:cubicBezTo>
                      <a:pt x="196156" y="548821"/>
                      <a:pt x="190869" y="588588"/>
                      <a:pt x="182630" y="627793"/>
                    </a:cubicBezTo>
                    <a:lnTo>
                      <a:pt x="167581" y="736568"/>
                    </a:lnTo>
                    <a:cubicBezTo>
                      <a:pt x="167581" y="736568"/>
                      <a:pt x="147483" y="751046"/>
                      <a:pt x="133195" y="740759"/>
                    </a:cubicBezTo>
                    <a:lnTo>
                      <a:pt x="135005" y="634365"/>
                    </a:lnTo>
                    <a:cubicBezTo>
                      <a:pt x="133291" y="608362"/>
                      <a:pt x="130719" y="569976"/>
                      <a:pt x="129004" y="545402"/>
                    </a:cubicBezTo>
                    <a:cubicBezTo>
                      <a:pt x="126337" y="505492"/>
                      <a:pt x="119479" y="442055"/>
                      <a:pt x="117098" y="426148"/>
                    </a:cubicBezTo>
                    <a:cubicBezTo>
                      <a:pt x="114717" y="410242"/>
                      <a:pt x="109954" y="382619"/>
                      <a:pt x="107573" y="351568"/>
                    </a:cubicBezTo>
                    <a:cubicBezTo>
                      <a:pt x="105192" y="320516"/>
                      <a:pt x="93476" y="162973"/>
                      <a:pt x="93476" y="162973"/>
                    </a:cubicBezTo>
                    <a:lnTo>
                      <a:pt x="91857" y="192500"/>
                    </a:lnTo>
                    <a:cubicBezTo>
                      <a:pt x="91857" y="192500"/>
                      <a:pt x="90238" y="240125"/>
                      <a:pt x="83380" y="299561"/>
                    </a:cubicBezTo>
                    <a:cubicBezTo>
                      <a:pt x="76522" y="358997"/>
                      <a:pt x="73855" y="385286"/>
                      <a:pt x="73855" y="385286"/>
                    </a:cubicBezTo>
                    <a:cubicBezTo>
                      <a:pt x="80370" y="397183"/>
                      <a:pt x="84932" y="410042"/>
                      <a:pt x="87380" y="423386"/>
                    </a:cubicBezTo>
                    <a:cubicBezTo>
                      <a:pt x="88619" y="436150"/>
                      <a:pt x="103192" y="537686"/>
                      <a:pt x="94429" y="588740"/>
                    </a:cubicBezTo>
                    <a:lnTo>
                      <a:pt x="76712" y="719138"/>
                    </a:lnTo>
                    <a:cubicBezTo>
                      <a:pt x="67645" y="725376"/>
                      <a:pt x="56138" y="726900"/>
                      <a:pt x="45756" y="723233"/>
                    </a:cubicBezTo>
                    <a:lnTo>
                      <a:pt x="35183" y="591407"/>
                    </a:lnTo>
                    <a:cubicBezTo>
                      <a:pt x="28135" y="541211"/>
                      <a:pt x="13180" y="434912"/>
                      <a:pt x="10895" y="421100"/>
                    </a:cubicBezTo>
                    <a:cubicBezTo>
                      <a:pt x="5808" y="393268"/>
                      <a:pt x="2817" y="365084"/>
                      <a:pt x="1941" y="336804"/>
                    </a:cubicBezTo>
                    <a:cubicBezTo>
                      <a:pt x="-1583" y="279749"/>
                      <a:pt x="-250" y="155543"/>
                      <a:pt x="5465" y="11049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2"/>
              <p:cNvSpPr/>
              <p:nvPr/>
            </p:nvSpPr>
            <p:spPr>
              <a:xfrm>
                <a:off x="5770564" y="1458904"/>
                <a:ext cx="181538" cy="396087"/>
              </a:xfrm>
              <a:custGeom>
                <a:avLst/>
                <a:gdLst/>
                <a:ahLst/>
                <a:cxnLst/>
                <a:rect l="l" t="t" r="r" b="b"/>
                <a:pathLst>
                  <a:path w="226922" h="495109" extrusionOk="0">
                    <a:moveTo>
                      <a:pt x="162435" y="6001"/>
                    </a:moveTo>
                    <a:lnTo>
                      <a:pt x="201202" y="83915"/>
                    </a:lnTo>
                    <a:cubicBezTo>
                      <a:pt x="201202" y="83915"/>
                      <a:pt x="260447" y="170593"/>
                      <a:pt x="199106" y="393287"/>
                    </a:cubicBezTo>
                    <a:lnTo>
                      <a:pt x="210631" y="461963"/>
                    </a:lnTo>
                    <a:cubicBezTo>
                      <a:pt x="210631" y="461963"/>
                      <a:pt x="94522" y="536543"/>
                      <a:pt x="16798" y="461963"/>
                    </a:cubicBezTo>
                    <a:cubicBezTo>
                      <a:pt x="16798" y="461963"/>
                      <a:pt x="-10158" y="256127"/>
                      <a:pt x="4224" y="161258"/>
                    </a:cubicBezTo>
                    <a:cubicBezTo>
                      <a:pt x="12149" y="106661"/>
                      <a:pt x="24246" y="52749"/>
                      <a:pt x="40420" y="0"/>
                    </a:cubicBezTo>
                    <a:cubicBezTo>
                      <a:pt x="40420" y="0"/>
                      <a:pt x="59470" y="21050"/>
                      <a:pt x="157291" y="7144"/>
                    </a:cubicBezTo>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2"/>
              <p:cNvSpPr/>
              <p:nvPr/>
            </p:nvSpPr>
            <p:spPr>
              <a:xfrm>
                <a:off x="5895126" y="1321170"/>
                <a:ext cx="61010" cy="76023"/>
              </a:xfrm>
              <a:custGeom>
                <a:avLst/>
                <a:gdLst/>
                <a:ahLst/>
                <a:cxnLst/>
                <a:rect l="l" t="t" r="r" b="b"/>
                <a:pathLst>
                  <a:path w="76263" h="95029" extrusionOk="0">
                    <a:moveTo>
                      <a:pt x="76263" y="71216"/>
                    </a:moveTo>
                    <a:cubicBezTo>
                      <a:pt x="76263" y="71216"/>
                      <a:pt x="49307" y="98076"/>
                      <a:pt x="17303" y="94743"/>
                    </a:cubicBezTo>
                    <a:lnTo>
                      <a:pt x="1968" y="42165"/>
                    </a:lnTo>
                    <a:cubicBezTo>
                      <a:pt x="1968" y="42165"/>
                      <a:pt x="-7557" y="14828"/>
                      <a:pt x="15303" y="2826"/>
                    </a:cubicBezTo>
                    <a:cubicBezTo>
                      <a:pt x="38163" y="-9175"/>
                      <a:pt x="62833" y="17685"/>
                      <a:pt x="76263" y="7121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2"/>
              <p:cNvSpPr/>
              <p:nvPr/>
            </p:nvSpPr>
            <p:spPr>
              <a:xfrm>
                <a:off x="5777141" y="1300603"/>
                <a:ext cx="50825" cy="53396"/>
              </a:xfrm>
              <a:custGeom>
                <a:avLst/>
                <a:gdLst/>
                <a:ahLst/>
                <a:cxnLst/>
                <a:rect l="l" t="t" r="r" b="b"/>
                <a:pathLst>
                  <a:path w="63531" h="66745" extrusionOk="0">
                    <a:moveTo>
                      <a:pt x="63532" y="451"/>
                    </a:moveTo>
                    <a:cubicBezTo>
                      <a:pt x="63532" y="451"/>
                      <a:pt x="32671" y="-9074"/>
                      <a:pt x="0" y="59411"/>
                    </a:cubicBezTo>
                    <a:lnTo>
                      <a:pt x="12192" y="66745"/>
                    </a:lnTo>
                    <a:cubicBezTo>
                      <a:pt x="27499" y="43304"/>
                      <a:pt x="44663" y="21130"/>
                      <a:pt x="63532" y="451"/>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1" name="Google Shape;221;p12"/>
            <p:cNvGrpSpPr/>
            <p:nvPr/>
          </p:nvGrpSpPr>
          <p:grpSpPr>
            <a:xfrm>
              <a:off x="5122427" y="3292365"/>
              <a:ext cx="823270" cy="1268939"/>
              <a:chOff x="5490177" y="3555452"/>
              <a:chExt cx="823270" cy="1268939"/>
            </a:xfrm>
          </p:grpSpPr>
          <p:sp>
            <p:nvSpPr>
              <p:cNvPr id="222" name="Google Shape;222;p12"/>
              <p:cNvSpPr/>
              <p:nvPr/>
            </p:nvSpPr>
            <p:spPr>
              <a:xfrm>
                <a:off x="5967652" y="4624747"/>
                <a:ext cx="345795" cy="199644"/>
              </a:xfrm>
              <a:custGeom>
                <a:avLst/>
                <a:gdLst/>
                <a:ahLst/>
                <a:cxnLst/>
                <a:rect l="l" t="t" r="r" b="b"/>
                <a:pathLst>
                  <a:path w="432244" h="249555" extrusionOk="0">
                    <a:moveTo>
                      <a:pt x="432245" y="124777"/>
                    </a:moveTo>
                    <a:cubicBezTo>
                      <a:pt x="432245" y="193690"/>
                      <a:pt x="335483" y="249555"/>
                      <a:pt x="216122" y="249555"/>
                    </a:cubicBezTo>
                    <a:cubicBezTo>
                      <a:pt x="96761" y="249555"/>
                      <a:pt x="0" y="193690"/>
                      <a:pt x="0" y="124777"/>
                    </a:cubicBezTo>
                    <a:cubicBezTo>
                      <a:pt x="0" y="55865"/>
                      <a:pt x="96761" y="0"/>
                      <a:pt x="216122" y="0"/>
                    </a:cubicBezTo>
                    <a:cubicBezTo>
                      <a:pt x="335483" y="0"/>
                      <a:pt x="432245" y="55865"/>
                      <a:pt x="432245" y="124777"/>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12"/>
              <p:cNvSpPr/>
              <p:nvPr/>
            </p:nvSpPr>
            <p:spPr>
              <a:xfrm>
                <a:off x="6225123" y="3957880"/>
                <a:ext cx="68002" cy="244678"/>
              </a:xfrm>
              <a:custGeom>
                <a:avLst/>
                <a:gdLst/>
                <a:ahLst/>
                <a:cxnLst/>
                <a:rect l="l" t="t" r="r" b="b"/>
                <a:pathLst>
                  <a:path w="85002" h="305847" extrusionOk="0">
                    <a:moveTo>
                      <a:pt x="18764" y="0"/>
                    </a:moveTo>
                    <a:cubicBezTo>
                      <a:pt x="37814" y="5429"/>
                      <a:pt x="48482" y="26289"/>
                      <a:pt x="65056" y="70961"/>
                    </a:cubicBezTo>
                    <a:cubicBezTo>
                      <a:pt x="78848" y="111490"/>
                      <a:pt x="85582" y="154076"/>
                      <a:pt x="84963" y="196882"/>
                    </a:cubicBezTo>
                    <a:cubicBezTo>
                      <a:pt x="79629" y="238982"/>
                      <a:pt x="62198" y="271748"/>
                      <a:pt x="20098" y="305848"/>
                    </a:cubicBezTo>
                    <a:lnTo>
                      <a:pt x="0" y="268986"/>
                    </a:lnTo>
                    <a:cubicBezTo>
                      <a:pt x="0" y="268986"/>
                      <a:pt x="41243" y="232600"/>
                      <a:pt x="45434" y="190500"/>
                    </a:cubicBezTo>
                    <a:cubicBezTo>
                      <a:pt x="47815" y="166878"/>
                      <a:pt x="20098" y="87249"/>
                      <a:pt x="20098" y="85058"/>
                    </a:cubicBezTo>
                    <a:cubicBezTo>
                      <a:pt x="20098" y="82867"/>
                      <a:pt x="18764" y="0"/>
                      <a:pt x="18764"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2"/>
              <p:cNvSpPr/>
              <p:nvPr/>
            </p:nvSpPr>
            <p:spPr>
              <a:xfrm>
                <a:off x="6014262" y="4720102"/>
                <a:ext cx="99120" cy="56094"/>
              </a:xfrm>
              <a:custGeom>
                <a:avLst/>
                <a:gdLst/>
                <a:ahLst/>
                <a:cxnLst/>
                <a:rect l="l" t="t" r="r" b="b"/>
                <a:pathLst>
                  <a:path w="123900" h="70118" extrusionOk="0">
                    <a:moveTo>
                      <a:pt x="117628" y="16845"/>
                    </a:moveTo>
                    <a:cubicBezTo>
                      <a:pt x="104783" y="20750"/>
                      <a:pt x="90877" y="18874"/>
                      <a:pt x="79528" y="11701"/>
                    </a:cubicBezTo>
                    <a:cubicBezTo>
                      <a:pt x="69241" y="11701"/>
                      <a:pt x="8757" y="-12016"/>
                      <a:pt x="1137" y="8082"/>
                    </a:cubicBezTo>
                    <a:cubicBezTo>
                      <a:pt x="-5531" y="25703"/>
                      <a:pt x="18758" y="42086"/>
                      <a:pt x="31617" y="45229"/>
                    </a:cubicBezTo>
                    <a:cubicBezTo>
                      <a:pt x="60192" y="51992"/>
                      <a:pt x="80766" y="66089"/>
                      <a:pt x="92196" y="68470"/>
                    </a:cubicBezTo>
                    <a:cubicBezTo>
                      <a:pt x="100966" y="71585"/>
                      <a:pt x="110703" y="70232"/>
                      <a:pt x="118294" y="64851"/>
                    </a:cubicBezTo>
                    <a:cubicBezTo>
                      <a:pt x="126200" y="56850"/>
                      <a:pt x="125533" y="27322"/>
                      <a:pt x="117628" y="1684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12"/>
              <p:cNvSpPr/>
              <p:nvPr/>
            </p:nvSpPr>
            <p:spPr>
              <a:xfrm>
                <a:off x="6014165" y="4729456"/>
                <a:ext cx="97551" cy="46733"/>
              </a:xfrm>
              <a:custGeom>
                <a:avLst/>
                <a:gdLst/>
                <a:ahLst/>
                <a:cxnLst/>
                <a:rect l="l" t="t" r="r" b="b"/>
                <a:pathLst>
                  <a:path w="121939" h="58416" extrusionOk="0">
                    <a:moveTo>
                      <a:pt x="92127" y="51911"/>
                    </a:moveTo>
                    <a:cubicBezTo>
                      <a:pt x="80697" y="49530"/>
                      <a:pt x="59837" y="35433"/>
                      <a:pt x="31548" y="28575"/>
                    </a:cubicBezTo>
                    <a:cubicBezTo>
                      <a:pt x="20784" y="26003"/>
                      <a:pt x="2020" y="14097"/>
                      <a:pt x="210" y="0"/>
                    </a:cubicBezTo>
                    <a:cubicBezTo>
                      <a:pt x="-2361" y="16193"/>
                      <a:pt x="19260" y="30575"/>
                      <a:pt x="31548" y="33528"/>
                    </a:cubicBezTo>
                    <a:cubicBezTo>
                      <a:pt x="60123" y="40291"/>
                      <a:pt x="80697" y="54388"/>
                      <a:pt x="92127" y="56769"/>
                    </a:cubicBezTo>
                    <a:cubicBezTo>
                      <a:pt x="100896" y="59884"/>
                      <a:pt x="110634" y="58531"/>
                      <a:pt x="118225" y="53150"/>
                    </a:cubicBezTo>
                    <a:cubicBezTo>
                      <a:pt x="119933" y="51188"/>
                      <a:pt x="121200" y="48882"/>
                      <a:pt x="121940" y="46387"/>
                    </a:cubicBezTo>
                    <a:cubicBezTo>
                      <a:pt x="113425" y="52816"/>
                      <a:pt x="102380" y="54864"/>
                      <a:pt x="92127" y="51911"/>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12"/>
              <p:cNvSpPr/>
              <p:nvPr/>
            </p:nvSpPr>
            <p:spPr>
              <a:xfrm>
                <a:off x="6140412" y="4656810"/>
                <a:ext cx="95533" cy="53978"/>
              </a:xfrm>
              <a:custGeom>
                <a:avLst/>
                <a:gdLst/>
                <a:ahLst/>
                <a:cxnLst/>
                <a:rect l="l" t="t" r="r" b="b"/>
                <a:pathLst>
                  <a:path w="119416" h="67472" extrusionOk="0">
                    <a:moveTo>
                      <a:pt x="113384" y="16189"/>
                    </a:moveTo>
                    <a:cubicBezTo>
                      <a:pt x="102146" y="20047"/>
                      <a:pt x="89728" y="18161"/>
                      <a:pt x="80142" y="11141"/>
                    </a:cubicBezTo>
                    <a:cubicBezTo>
                      <a:pt x="70617" y="11141"/>
                      <a:pt x="8419" y="-11529"/>
                      <a:pt x="1085" y="7807"/>
                    </a:cubicBezTo>
                    <a:cubicBezTo>
                      <a:pt x="-5297" y="24762"/>
                      <a:pt x="18039" y="40383"/>
                      <a:pt x="30422" y="43431"/>
                    </a:cubicBezTo>
                    <a:cubicBezTo>
                      <a:pt x="57663" y="50003"/>
                      <a:pt x="78047" y="63624"/>
                      <a:pt x="88715" y="65910"/>
                    </a:cubicBezTo>
                    <a:cubicBezTo>
                      <a:pt x="97172" y="68882"/>
                      <a:pt x="106547" y="67567"/>
                      <a:pt x="113861" y="62385"/>
                    </a:cubicBezTo>
                    <a:cubicBezTo>
                      <a:pt x="121671" y="54670"/>
                      <a:pt x="121004" y="26286"/>
                      <a:pt x="113384" y="16189"/>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12"/>
              <p:cNvSpPr/>
              <p:nvPr/>
            </p:nvSpPr>
            <p:spPr>
              <a:xfrm>
                <a:off x="6140448" y="4665717"/>
                <a:ext cx="93872" cy="45066"/>
              </a:xfrm>
              <a:custGeom>
                <a:avLst/>
                <a:gdLst/>
                <a:ahLst/>
                <a:cxnLst/>
                <a:rect l="l" t="t" r="r" b="b"/>
                <a:pathLst>
                  <a:path w="117340" h="56332" extrusionOk="0">
                    <a:moveTo>
                      <a:pt x="88670" y="50102"/>
                    </a:moveTo>
                    <a:cubicBezTo>
                      <a:pt x="77717" y="47720"/>
                      <a:pt x="57619" y="34195"/>
                      <a:pt x="30377" y="27622"/>
                    </a:cubicBezTo>
                    <a:cubicBezTo>
                      <a:pt x="19995" y="25051"/>
                      <a:pt x="1802" y="13621"/>
                      <a:pt x="183" y="0"/>
                    </a:cubicBezTo>
                    <a:cubicBezTo>
                      <a:pt x="-2198" y="15621"/>
                      <a:pt x="19233" y="29528"/>
                      <a:pt x="30377" y="32290"/>
                    </a:cubicBezTo>
                    <a:cubicBezTo>
                      <a:pt x="57619" y="38862"/>
                      <a:pt x="78002" y="52483"/>
                      <a:pt x="88670" y="54769"/>
                    </a:cubicBezTo>
                    <a:cubicBezTo>
                      <a:pt x="97128" y="57741"/>
                      <a:pt x="106503" y="56426"/>
                      <a:pt x="113816" y="51245"/>
                    </a:cubicBezTo>
                    <a:cubicBezTo>
                      <a:pt x="115496" y="49368"/>
                      <a:pt x="116703" y="47111"/>
                      <a:pt x="117341" y="44672"/>
                    </a:cubicBezTo>
                    <a:cubicBezTo>
                      <a:pt x="109187" y="50930"/>
                      <a:pt x="98547" y="52940"/>
                      <a:pt x="88670" y="50102"/>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12"/>
              <p:cNvSpPr/>
              <p:nvPr/>
            </p:nvSpPr>
            <p:spPr>
              <a:xfrm>
                <a:off x="6074259" y="4151308"/>
                <a:ext cx="190443" cy="586341"/>
              </a:xfrm>
              <a:custGeom>
                <a:avLst/>
                <a:gdLst/>
                <a:ahLst/>
                <a:cxnLst/>
                <a:rect l="l" t="t" r="r" b="b"/>
                <a:pathLst>
                  <a:path w="238054" h="732926" extrusionOk="0">
                    <a:moveTo>
                      <a:pt x="216416" y="495014"/>
                    </a:moveTo>
                    <a:cubicBezTo>
                      <a:pt x="216443" y="471802"/>
                      <a:pt x="212447" y="448761"/>
                      <a:pt x="204605" y="426911"/>
                    </a:cubicBezTo>
                    <a:cubicBezTo>
                      <a:pt x="204605" y="426911"/>
                      <a:pt x="212415" y="333661"/>
                      <a:pt x="218416" y="272415"/>
                    </a:cubicBezTo>
                    <a:cubicBezTo>
                      <a:pt x="227179" y="182118"/>
                      <a:pt x="241086" y="173164"/>
                      <a:pt x="237466" y="118300"/>
                    </a:cubicBezTo>
                    <a:cubicBezTo>
                      <a:pt x="233847" y="67437"/>
                      <a:pt x="204891" y="34480"/>
                      <a:pt x="197366" y="0"/>
                    </a:cubicBezTo>
                    <a:lnTo>
                      <a:pt x="50014" y="11621"/>
                    </a:lnTo>
                    <a:cubicBezTo>
                      <a:pt x="50014" y="11621"/>
                      <a:pt x="37155" y="53435"/>
                      <a:pt x="20582" y="136684"/>
                    </a:cubicBezTo>
                    <a:cubicBezTo>
                      <a:pt x="4008" y="219932"/>
                      <a:pt x="2865" y="318897"/>
                      <a:pt x="4199" y="449961"/>
                    </a:cubicBezTo>
                    <a:cubicBezTo>
                      <a:pt x="4199" y="483775"/>
                      <a:pt x="-1516" y="513112"/>
                      <a:pt x="389" y="597313"/>
                    </a:cubicBezTo>
                    <a:cubicBezTo>
                      <a:pt x="1722" y="653891"/>
                      <a:pt x="4961" y="723233"/>
                      <a:pt x="4961" y="723233"/>
                    </a:cubicBezTo>
                    <a:cubicBezTo>
                      <a:pt x="26487" y="741712"/>
                      <a:pt x="41442" y="728091"/>
                      <a:pt x="41442" y="728091"/>
                    </a:cubicBezTo>
                    <a:cubicBezTo>
                      <a:pt x="41442" y="728091"/>
                      <a:pt x="79542" y="560451"/>
                      <a:pt x="84780" y="521970"/>
                    </a:cubicBezTo>
                    <a:cubicBezTo>
                      <a:pt x="88780" y="500682"/>
                      <a:pt x="87003" y="478707"/>
                      <a:pt x="79637" y="458343"/>
                    </a:cubicBezTo>
                    <a:cubicBezTo>
                      <a:pt x="79637" y="458343"/>
                      <a:pt x="90686" y="405670"/>
                      <a:pt x="98687" y="364236"/>
                    </a:cubicBezTo>
                    <a:cubicBezTo>
                      <a:pt x="108212" y="313658"/>
                      <a:pt x="133453" y="204502"/>
                      <a:pt x="133453" y="204502"/>
                    </a:cubicBezTo>
                    <a:cubicBezTo>
                      <a:pt x="133453" y="204502"/>
                      <a:pt x="129167" y="372237"/>
                      <a:pt x="136501" y="405289"/>
                    </a:cubicBezTo>
                    <a:cubicBezTo>
                      <a:pt x="143835" y="438340"/>
                      <a:pt x="145074" y="467106"/>
                      <a:pt x="151360" y="512064"/>
                    </a:cubicBezTo>
                    <a:cubicBezTo>
                      <a:pt x="158885" y="566356"/>
                      <a:pt x="162314" y="645890"/>
                      <a:pt x="162314" y="645890"/>
                    </a:cubicBezTo>
                    <a:cubicBezTo>
                      <a:pt x="184793" y="660178"/>
                      <a:pt x="194794" y="649224"/>
                      <a:pt x="194794" y="649224"/>
                    </a:cubicBezTo>
                    <a:cubicBezTo>
                      <a:pt x="194794" y="649224"/>
                      <a:pt x="216416" y="542544"/>
                      <a:pt x="216416" y="495014"/>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12"/>
              <p:cNvSpPr/>
              <p:nvPr/>
            </p:nvSpPr>
            <p:spPr>
              <a:xfrm>
                <a:off x="6075072" y="4151308"/>
                <a:ext cx="189540" cy="327893"/>
              </a:xfrm>
              <a:custGeom>
                <a:avLst/>
                <a:gdLst/>
                <a:ahLst/>
                <a:cxnLst/>
                <a:rect l="l" t="t" r="r" b="b"/>
                <a:pathLst>
                  <a:path w="236925" h="409866" extrusionOk="0">
                    <a:moveTo>
                      <a:pt x="195968" y="0"/>
                    </a:moveTo>
                    <a:cubicBezTo>
                      <a:pt x="211399" y="15812"/>
                      <a:pt x="236926" y="63913"/>
                      <a:pt x="236926" y="136684"/>
                    </a:cubicBezTo>
                    <a:cubicBezTo>
                      <a:pt x="236926" y="218599"/>
                      <a:pt x="225020" y="202025"/>
                      <a:pt x="219305" y="292227"/>
                    </a:cubicBezTo>
                    <a:lnTo>
                      <a:pt x="213590" y="382429"/>
                    </a:lnTo>
                    <a:cubicBezTo>
                      <a:pt x="213590" y="382429"/>
                      <a:pt x="90431" y="441198"/>
                      <a:pt x="2611" y="386715"/>
                    </a:cubicBezTo>
                    <a:cubicBezTo>
                      <a:pt x="-5200" y="369665"/>
                      <a:pt x="5564" y="179927"/>
                      <a:pt x="20994" y="112490"/>
                    </a:cubicBezTo>
                    <a:cubicBezTo>
                      <a:pt x="36425" y="45053"/>
                      <a:pt x="46997" y="12002"/>
                      <a:pt x="46997" y="12002"/>
                    </a:cubicBezTo>
                    <a:cubicBezTo>
                      <a:pt x="46997" y="12002"/>
                      <a:pt x="160250" y="42577"/>
                      <a:pt x="195968"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12"/>
              <p:cNvSpPr/>
              <p:nvPr/>
            </p:nvSpPr>
            <p:spPr>
              <a:xfrm>
                <a:off x="6112869" y="3797323"/>
                <a:ext cx="128417" cy="206862"/>
              </a:xfrm>
              <a:custGeom>
                <a:avLst/>
                <a:gdLst/>
                <a:ahLst/>
                <a:cxnLst/>
                <a:rect l="l" t="t" r="r" b="b"/>
                <a:pathLst>
                  <a:path w="160521" h="258577" extrusionOk="0">
                    <a:moveTo>
                      <a:pt x="150502" y="199966"/>
                    </a:moveTo>
                    <a:cubicBezTo>
                      <a:pt x="119070" y="198061"/>
                      <a:pt x="116022" y="203299"/>
                      <a:pt x="113545" y="192155"/>
                    </a:cubicBezTo>
                    <a:cubicBezTo>
                      <a:pt x="112688" y="188155"/>
                      <a:pt x="110878" y="160532"/>
                      <a:pt x="110878" y="160532"/>
                    </a:cubicBezTo>
                    <a:cubicBezTo>
                      <a:pt x="113780" y="156846"/>
                      <a:pt x="116422" y="152960"/>
                      <a:pt x="118784" y="148912"/>
                    </a:cubicBezTo>
                    <a:cubicBezTo>
                      <a:pt x="140167" y="136015"/>
                      <a:pt x="154268" y="113831"/>
                      <a:pt x="156884" y="88999"/>
                    </a:cubicBezTo>
                    <a:cubicBezTo>
                      <a:pt x="161490" y="44708"/>
                      <a:pt x="129348" y="5065"/>
                      <a:pt x="85065" y="417"/>
                    </a:cubicBezTo>
                    <a:cubicBezTo>
                      <a:pt x="43441" y="-3869"/>
                      <a:pt x="12771" y="25373"/>
                      <a:pt x="4579" y="65568"/>
                    </a:cubicBezTo>
                    <a:cubicBezTo>
                      <a:pt x="198" y="85380"/>
                      <a:pt x="-4374" y="125861"/>
                      <a:pt x="8008" y="158341"/>
                    </a:cubicBezTo>
                    <a:cubicBezTo>
                      <a:pt x="14961" y="176725"/>
                      <a:pt x="21438" y="189583"/>
                      <a:pt x="38012" y="188917"/>
                    </a:cubicBezTo>
                    <a:cubicBezTo>
                      <a:pt x="43543" y="188422"/>
                      <a:pt x="49023" y="187469"/>
                      <a:pt x="54395" y="186059"/>
                    </a:cubicBezTo>
                    <a:cubicBezTo>
                      <a:pt x="55283" y="193679"/>
                      <a:pt x="55602" y="201347"/>
                      <a:pt x="55347" y="209015"/>
                    </a:cubicBezTo>
                    <a:cubicBezTo>
                      <a:pt x="55347" y="217111"/>
                      <a:pt x="56300" y="221111"/>
                      <a:pt x="40488" y="230827"/>
                    </a:cubicBezTo>
                    <a:cubicBezTo>
                      <a:pt x="24677" y="240542"/>
                      <a:pt x="64301" y="260354"/>
                      <a:pt x="90114" y="258449"/>
                    </a:cubicBezTo>
                    <a:cubicBezTo>
                      <a:pt x="115927" y="256544"/>
                      <a:pt x="144883" y="240923"/>
                      <a:pt x="152883" y="224255"/>
                    </a:cubicBezTo>
                    <a:cubicBezTo>
                      <a:pt x="161646" y="205586"/>
                      <a:pt x="165266" y="200823"/>
                      <a:pt x="150502" y="1999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12"/>
              <p:cNvSpPr/>
              <p:nvPr/>
            </p:nvSpPr>
            <p:spPr>
              <a:xfrm>
                <a:off x="6244085" y="3981464"/>
                <a:ext cx="49073" cy="87044"/>
              </a:xfrm>
              <a:custGeom>
                <a:avLst/>
                <a:gdLst/>
                <a:ahLst/>
                <a:cxnLst/>
                <a:rect l="l" t="t" r="r" b="b"/>
                <a:pathLst>
                  <a:path w="61341" h="108805" extrusionOk="0">
                    <a:moveTo>
                      <a:pt x="9525" y="108806"/>
                    </a:moveTo>
                    <a:cubicBezTo>
                      <a:pt x="9525" y="108806"/>
                      <a:pt x="45053" y="100805"/>
                      <a:pt x="61341" y="84993"/>
                    </a:cubicBezTo>
                    <a:cubicBezTo>
                      <a:pt x="61341" y="84993"/>
                      <a:pt x="40196" y="18318"/>
                      <a:pt x="26670" y="1745"/>
                    </a:cubicBezTo>
                    <a:cubicBezTo>
                      <a:pt x="13144" y="-14829"/>
                      <a:pt x="0" y="92137"/>
                      <a:pt x="0" y="921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12"/>
              <p:cNvSpPr/>
              <p:nvPr/>
            </p:nvSpPr>
            <p:spPr>
              <a:xfrm>
                <a:off x="6106401" y="3956215"/>
                <a:ext cx="153237" cy="219092"/>
              </a:xfrm>
              <a:custGeom>
                <a:avLst/>
                <a:gdLst/>
                <a:ahLst/>
                <a:cxnLst/>
                <a:rect l="l" t="t" r="r" b="b"/>
                <a:pathLst>
                  <a:path w="191546" h="273865" extrusionOk="0">
                    <a:moveTo>
                      <a:pt x="127349" y="560"/>
                    </a:moveTo>
                    <a:cubicBezTo>
                      <a:pt x="133160" y="7799"/>
                      <a:pt x="133826" y="16847"/>
                      <a:pt x="111443" y="22562"/>
                    </a:cubicBezTo>
                    <a:cubicBezTo>
                      <a:pt x="95161" y="27192"/>
                      <a:pt x="77760" y="25839"/>
                      <a:pt x="62389" y="18753"/>
                    </a:cubicBezTo>
                    <a:cubicBezTo>
                      <a:pt x="44747" y="26210"/>
                      <a:pt x="27792" y="35202"/>
                      <a:pt x="11716" y="45613"/>
                    </a:cubicBezTo>
                    <a:cubicBezTo>
                      <a:pt x="-7334" y="108478"/>
                      <a:pt x="8001" y="116574"/>
                      <a:pt x="0" y="161628"/>
                    </a:cubicBezTo>
                    <a:cubicBezTo>
                      <a:pt x="3143" y="184297"/>
                      <a:pt x="6858" y="242780"/>
                      <a:pt x="7810" y="256020"/>
                    </a:cubicBezTo>
                    <a:cubicBezTo>
                      <a:pt x="50578" y="285929"/>
                      <a:pt x="137350" y="275737"/>
                      <a:pt x="156781" y="244019"/>
                    </a:cubicBezTo>
                    <a:cubicBezTo>
                      <a:pt x="157130" y="233455"/>
                      <a:pt x="158116" y="222930"/>
                      <a:pt x="159734" y="212491"/>
                    </a:cubicBezTo>
                    <a:cubicBezTo>
                      <a:pt x="180118" y="136862"/>
                      <a:pt x="196025" y="117241"/>
                      <a:pt x="190405" y="60091"/>
                    </a:cubicBezTo>
                    <a:cubicBezTo>
                      <a:pt x="187166" y="27515"/>
                      <a:pt x="184595" y="11132"/>
                      <a:pt x="167259" y="2369"/>
                    </a:cubicBezTo>
                    <a:cubicBezTo>
                      <a:pt x="154092" y="26"/>
                      <a:pt x="140675" y="-583"/>
                      <a:pt x="127349" y="56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2"/>
              <p:cNvSpPr/>
              <p:nvPr/>
            </p:nvSpPr>
            <p:spPr>
              <a:xfrm>
                <a:off x="5856250" y="4001330"/>
                <a:ext cx="294998" cy="212364"/>
              </a:xfrm>
              <a:custGeom>
                <a:avLst/>
                <a:gdLst/>
                <a:ahLst/>
                <a:cxnLst/>
                <a:rect l="l" t="t" r="r" b="b"/>
                <a:pathLst>
                  <a:path w="368747" h="265455" extrusionOk="0">
                    <a:moveTo>
                      <a:pt x="47613" y="190066"/>
                    </a:moveTo>
                    <a:cubicBezTo>
                      <a:pt x="57313" y="192152"/>
                      <a:pt x="66860" y="194885"/>
                      <a:pt x="76188" y="198257"/>
                    </a:cubicBezTo>
                    <a:cubicBezTo>
                      <a:pt x="84940" y="202858"/>
                      <a:pt x="94355" y="206077"/>
                      <a:pt x="104097" y="207782"/>
                    </a:cubicBezTo>
                    <a:cubicBezTo>
                      <a:pt x="114574" y="209402"/>
                      <a:pt x="130957" y="203972"/>
                      <a:pt x="159246" y="190637"/>
                    </a:cubicBezTo>
                    <a:cubicBezTo>
                      <a:pt x="190224" y="174759"/>
                      <a:pt x="218251" y="153690"/>
                      <a:pt x="242114" y="128344"/>
                    </a:cubicBezTo>
                    <a:cubicBezTo>
                      <a:pt x="269228" y="96083"/>
                      <a:pt x="293451" y="61507"/>
                      <a:pt x="314504" y="24998"/>
                    </a:cubicBezTo>
                    <a:cubicBezTo>
                      <a:pt x="326791" y="2614"/>
                      <a:pt x="342317" y="-3006"/>
                      <a:pt x="355842" y="1375"/>
                    </a:cubicBezTo>
                    <a:cubicBezTo>
                      <a:pt x="372035" y="6710"/>
                      <a:pt x="374035" y="22807"/>
                      <a:pt x="355842" y="52906"/>
                    </a:cubicBezTo>
                    <a:cubicBezTo>
                      <a:pt x="332617" y="92225"/>
                      <a:pt x="304799" y="128639"/>
                      <a:pt x="272975" y="161396"/>
                    </a:cubicBezTo>
                    <a:cubicBezTo>
                      <a:pt x="247871" y="186503"/>
                      <a:pt x="218651" y="207115"/>
                      <a:pt x="186583" y="222356"/>
                    </a:cubicBezTo>
                    <a:cubicBezTo>
                      <a:pt x="163712" y="234252"/>
                      <a:pt x="139230" y="242758"/>
                      <a:pt x="113907" y="247597"/>
                    </a:cubicBezTo>
                    <a:cubicBezTo>
                      <a:pt x="105049" y="249502"/>
                      <a:pt x="99048" y="253216"/>
                      <a:pt x="82665" y="258932"/>
                    </a:cubicBezTo>
                    <a:cubicBezTo>
                      <a:pt x="66375" y="264856"/>
                      <a:pt x="48897" y="266790"/>
                      <a:pt x="31707" y="264551"/>
                    </a:cubicBezTo>
                    <a:cubicBezTo>
                      <a:pt x="17514" y="261789"/>
                      <a:pt x="12657" y="258550"/>
                      <a:pt x="12085" y="255026"/>
                    </a:cubicBezTo>
                    <a:cubicBezTo>
                      <a:pt x="11514" y="251502"/>
                      <a:pt x="14371" y="249025"/>
                      <a:pt x="21039" y="249502"/>
                    </a:cubicBezTo>
                    <a:cubicBezTo>
                      <a:pt x="31538" y="251169"/>
                      <a:pt x="42255" y="250912"/>
                      <a:pt x="52662" y="248740"/>
                    </a:cubicBezTo>
                    <a:cubicBezTo>
                      <a:pt x="52662" y="248740"/>
                      <a:pt x="37993" y="248264"/>
                      <a:pt x="29325" y="247216"/>
                    </a:cubicBezTo>
                    <a:cubicBezTo>
                      <a:pt x="21541" y="246368"/>
                      <a:pt x="13911" y="244444"/>
                      <a:pt x="6656" y="241501"/>
                    </a:cubicBezTo>
                    <a:cubicBezTo>
                      <a:pt x="-297" y="238548"/>
                      <a:pt x="-2869" y="227594"/>
                      <a:pt x="4179" y="227975"/>
                    </a:cubicBezTo>
                    <a:cubicBezTo>
                      <a:pt x="11228" y="228356"/>
                      <a:pt x="15990" y="230452"/>
                      <a:pt x="28944" y="231785"/>
                    </a:cubicBezTo>
                    <a:cubicBezTo>
                      <a:pt x="35778" y="232614"/>
                      <a:pt x="42685" y="232614"/>
                      <a:pt x="49518" y="231785"/>
                    </a:cubicBezTo>
                    <a:cubicBezTo>
                      <a:pt x="40949" y="230376"/>
                      <a:pt x="32508" y="228271"/>
                      <a:pt x="24277" y="225499"/>
                    </a:cubicBezTo>
                    <a:cubicBezTo>
                      <a:pt x="17463" y="223689"/>
                      <a:pt x="11333" y="219917"/>
                      <a:pt x="6656" y="214640"/>
                    </a:cubicBezTo>
                    <a:cubicBezTo>
                      <a:pt x="4275" y="211878"/>
                      <a:pt x="4941" y="205115"/>
                      <a:pt x="13228" y="206830"/>
                    </a:cubicBezTo>
                    <a:cubicBezTo>
                      <a:pt x="23208" y="210307"/>
                      <a:pt x="33569" y="212583"/>
                      <a:pt x="44089" y="213592"/>
                    </a:cubicBezTo>
                    <a:cubicBezTo>
                      <a:pt x="54662" y="213592"/>
                      <a:pt x="62187" y="212735"/>
                      <a:pt x="60853" y="211116"/>
                    </a:cubicBezTo>
                    <a:cubicBezTo>
                      <a:pt x="59520" y="209497"/>
                      <a:pt x="53233" y="209687"/>
                      <a:pt x="45232" y="205211"/>
                    </a:cubicBezTo>
                    <a:cubicBezTo>
                      <a:pt x="37231" y="200734"/>
                      <a:pt x="32469" y="192066"/>
                      <a:pt x="35707" y="187875"/>
                    </a:cubicBezTo>
                    <a:cubicBezTo>
                      <a:pt x="38946" y="183684"/>
                      <a:pt x="38946" y="186827"/>
                      <a:pt x="47613" y="19006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2"/>
              <p:cNvSpPr/>
              <p:nvPr/>
            </p:nvSpPr>
            <p:spPr>
              <a:xfrm>
                <a:off x="6075027" y="3988967"/>
                <a:ext cx="80628" cy="83804"/>
              </a:xfrm>
              <a:custGeom>
                <a:avLst/>
                <a:gdLst/>
                <a:ahLst/>
                <a:cxnLst/>
                <a:rect l="l" t="t" r="r" b="b"/>
                <a:pathLst>
                  <a:path w="100785" h="104755" extrusionOk="0">
                    <a:moveTo>
                      <a:pt x="65151" y="104756"/>
                    </a:moveTo>
                    <a:cubicBezTo>
                      <a:pt x="40403" y="101165"/>
                      <a:pt x="17516" y="89554"/>
                      <a:pt x="0" y="71704"/>
                    </a:cubicBezTo>
                    <a:lnTo>
                      <a:pt x="39433" y="17030"/>
                    </a:lnTo>
                    <a:cubicBezTo>
                      <a:pt x="39433" y="17030"/>
                      <a:pt x="61627" y="-10973"/>
                      <a:pt x="90964" y="4838"/>
                    </a:cubicBezTo>
                    <a:cubicBezTo>
                      <a:pt x="90964" y="4838"/>
                      <a:pt x="113062" y="7220"/>
                      <a:pt x="90964" y="53511"/>
                    </a:cubicBezTo>
                    <a:cubicBezTo>
                      <a:pt x="83445" y="71113"/>
                      <a:pt x="74824" y="88230"/>
                      <a:pt x="65151" y="1047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12"/>
              <p:cNvSpPr/>
              <p:nvPr/>
            </p:nvSpPr>
            <p:spPr>
              <a:xfrm>
                <a:off x="6107459" y="3797280"/>
                <a:ext cx="160810" cy="262954"/>
              </a:xfrm>
              <a:custGeom>
                <a:avLst/>
                <a:gdLst/>
                <a:ahLst/>
                <a:cxnLst/>
                <a:rect l="l" t="t" r="r" b="b"/>
                <a:pathLst>
                  <a:path w="201012" h="328692" extrusionOk="0">
                    <a:moveTo>
                      <a:pt x="3726" y="41904"/>
                    </a:moveTo>
                    <a:cubicBezTo>
                      <a:pt x="6992" y="22359"/>
                      <a:pt x="25260" y="8995"/>
                      <a:pt x="44874" y="11805"/>
                    </a:cubicBezTo>
                    <a:cubicBezTo>
                      <a:pt x="58646" y="2566"/>
                      <a:pt x="75264" y="-1454"/>
                      <a:pt x="91737" y="470"/>
                    </a:cubicBezTo>
                    <a:cubicBezTo>
                      <a:pt x="129170" y="4376"/>
                      <a:pt x="153649" y="29045"/>
                      <a:pt x="164984" y="66193"/>
                    </a:cubicBezTo>
                    <a:cubicBezTo>
                      <a:pt x="170544" y="84833"/>
                      <a:pt x="174245" y="103978"/>
                      <a:pt x="176033" y="123343"/>
                    </a:cubicBezTo>
                    <a:cubicBezTo>
                      <a:pt x="187272" y="206686"/>
                      <a:pt x="217562" y="272790"/>
                      <a:pt x="189273" y="297555"/>
                    </a:cubicBezTo>
                    <a:cubicBezTo>
                      <a:pt x="160983" y="322320"/>
                      <a:pt x="83450" y="338036"/>
                      <a:pt x="51065" y="322510"/>
                    </a:cubicBezTo>
                    <a:cubicBezTo>
                      <a:pt x="18680" y="306985"/>
                      <a:pt x="77735" y="163348"/>
                      <a:pt x="13632" y="83528"/>
                    </a:cubicBezTo>
                    <a:cubicBezTo>
                      <a:pt x="-1418" y="64574"/>
                      <a:pt x="-2847" y="51334"/>
                      <a:pt x="3726" y="41904"/>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12"/>
              <p:cNvSpPr/>
              <p:nvPr/>
            </p:nvSpPr>
            <p:spPr>
              <a:xfrm>
                <a:off x="5490177" y="4381136"/>
                <a:ext cx="345795" cy="199644"/>
              </a:xfrm>
              <a:custGeom>
                <a:avLst/>
                <a:gdLst/>
                <a:ahLst/>
                <a:cxnLst/>
                <a:rect l="l" t="t" r="r" b="b"/>
                <a:pathLst>
                  <a:path w="432244" h="249555" extrusionOk="0">
                    <a:moveTo>
                      <a:pt x="432245" y="124778"/>
                    </a:moveTo>
                    <a:cubicBezTo>
                      <a:pt x="432245" y="193690"/>
                      <a:pt x="335483" y="249555"/>
                      <a:pt x="216122" y="249555"/>
                    </a:cubicBezTo>
                    <a:cubicBezTo>
                      <a:pt x="96761" y="249555"/>
                      <a:pt x="0" y="193690"/>
                      <a:pt x="0" y="124778"/>
                    </a:cubicBezTo>
                    <a:cubicBezTo>
                      <a:pt x="0" y="55865"/>
                      <a:pt x="96761" y="0"/>
                      <a:pt x="216122" y="0"/>
                    </a:cubicBezTo>
                    <a:cubicBezTo>
                      <a:pt x="335483" y="0"/>
                      <a:pt x="432245" y="55865"/>
                      <a:pt x="432245"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12"/>
              <p:cNvSpPr/>
              <p:nvPr/>
            </p:nvSpPr>
            <p:spPr>
              <a:xfrm>
                <a:off x="5573749" y="4455840"/>
                <a:ext cx="98301" cy="76095"/>
              </a:xfrm>
              <a:custGeom>
                <a:avLst/>
                <a:gdLst/>
                <a:ahLst/>
                <a:cxnLst/>
                <a:rect l="l" t="t" r="r" b="b"/>
                <a:pathLst>
                  <a:path w="122876" h="95119" extrusionOk="0">
                    <a:moveTo>
                      <a:pt x="9769" y="2"/>
                    </a:moveTo>
                    <a:cubicBezTo>
                      <a:pt x="24533" y="12004"/>
                      <a:pt x="46250" y="1050"/>
                      <a:pt x="47297" y="2193"/>
                    </a:cubicBezTo>
                    <a:cubicBezTo>
                      <a:pt x="64639" y="18195"/>
                      <a:pt x="82792" y="33302"/>
                      <a:pt x="101685" y="47437"/>
                    </a:cubicBezTo>
                    <a:cubicBezTo>
                      <a:pt x="111210" y="54676"/>
                      <a:pt x="125212" y="64296"/>
                      <a:pt x="122545" y="78202"/>
                    </a:cubicBezTo>
                    <a:cubicBezTo>
                      <a:pt x="117973" y="102967"/>
                      <a:pt x="78254" y="95347"/>
                      <a:pt x="63204" y="87727"/>
                    </a:cubicBezTo>
                    <a:cubicBezTo>
                      <a:pt x="48155" y="80107"/>
                      <a:pt x="35963" y="67630"/>
                      <a:pt x="21770" y="59152"/>
                    </a:cubicBezTo>
                    <a:cubicBezTo>
                      <a:pt x="11674" y="52866"/>
                      <a:pt x="1768" y="49627"/>
                      <a:pt x="149" y="36864"/>
                    </a:cubicBezTo>
                    <a:cubicBezTo>
                      <a:pt x="-1185" y="28768"/>
                      <a:pt x="6816" y="-284"/>
                      <a:pt x="9769" y="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12"/>
              <p:cNvSpPr/>
              <p:nvPr/>
            </p:nvSpPr>
            <p:spPr>
              <a:xfrm>
                <a:off x="5573762" y="4480895"/>
                <a:ext cx="97794" cy="51001"/>
              </a:xfrm>
              <a:custGeom>
                <a:avLst/>
                <a:gdLst/>
                <a:ahLst/>
                <a:cxnLst/>
                <a:rect l="l" t="t" r="r" b="b"/>
                <a:pathLst>
                  <a:path w="122242" h="63751" extrusionOk="0">
                    <a:moveTo>
                      <a:pt x="227" y="0"/>
                    </a:moveTo>
                    <a:cubicBezTo>
                      <a:pt x="2228" y="12192"/>
                      <a:pt x="12038" y="15621"/>
                      <a:pt x="22040" y="21812"/>
                    </a:cubicBezTo>
                    <a:cubicBezTo>
                      <a:pt x="36518" y="30766"/>
                      <a:pt x="49186" y="43720"/>
                      <a:pt x="64140" y="51245"/>
                    </a:cubicBezTo>
                    <a:cubicBezTo>
                      <a:pt x="79094" y="58769"/>
                      <a:pt x="112527" y="65246"/>
                      <a:pt x="122243" y="47530"/>
                    </a:cubicBezTo>
                    <a:cubicBezTo>
                      <a:pt x="117004" y="71438"/>
                      <a:pt x="77951" y="63913"/>
                      <a:pt x="63092" y="56388"/>
                    </a:cubicBezTo>
                    <a:cubicBezTo>
                      <a:pt x="48233" y="48863"/>
                      <a:pt x="35851" y="36290"/>
                      <a:pt x="21659" y="27813"/>
                    </a:cubicBezTo>
                    <a:cubicBezTo>
                      <a:pt x="11562" y="21527"/>
                      <a:pt x="1656" y="18288"/>
                      <a:pt x="37" y="5524"/>
                    </a:cubicBezTo>
                    <a:cubicBezTo>
                      <a:pt x="-49" y="3677"/>
                      <a:pt x="15" y="1829"/>
                      <a:pt x="22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12"/>
              <p:cNvSpPr/>
              <p:nvPr/>
            </p:nvSpPr>
            <p:spPr>
              <a:xfrm>
                <a:off x="5674337" y="4417793"/>
                <a:ext cx="98217" cy="73323"/>
              </a:xfrm>
              <a:custGeom>
                <a:avLst/>
                <a:gdLst/>
                <a:ahLst/>
                <a:cxnLst/>
                <a:rect l="l" t="t" r="r" b="b"/>
                <a:pathLst>
                  <a:path w="122771" h="91654" extrusionOk="0">
                    <a:moveTo>
                      <a:pt x="11400" y="61"/>
                    </a:moveTo>
                    <a:cubicBezTo>
                      <a:pt x="26164" y="12062"/>
                      <a:pt x="51881" y="-987"/>
                      <a:pt x="53024" y="61"/>
                    </a:cubicBezTo>
                    <a:cubicBezTo>
                      <a:pt x="68334" y="15615"/>
                      <a:pt x="84521" y="30274"/>
                      <a:pt x="101507" y="43971"/>
                    </a:cubicBezTo>
                    <a:cubicBezTo>
                      <a:pt x="111032" y="51114"/>
                      <a:pt x="125033" y="60830"/>
                      <a:pt x="122462" y="74737"/>
                    </a:cubicBezTo>
                    <a:cubicBezTo>
                      <a:pt x="117794" y="99502"/>
                      <a:pt x="78075" y="91881"/>
                      <a:pt x="63121" y="84262"/>
                    </a:cubicBezTo>
                    <a:cubicBezTo>
                      <a:pt x="48167" y="76642"/>
                      <a:pt x="35879" y="64069"/>
                      <a:pt x="21687" y="55687"/>
                    </a:cubicBezTo>
                    <a:cubicBezTo>
                      <a:pt x="11591" y="49400"/>
                      <a:pt x="1589" y="46162"/>
                      <a:pt x="65" y="33398"/>
                    </a:cubicBezTo>
                    <a:cubicBezTo>
                      <a:pt x="-887" y="25302"/>
                      <a:pt x="8828" y="-225"/>
                      <a:pt x="11400" y="6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12"/>
              <p:cNvSpPr/>
              <p:nvPr/>
            </p:nvSpPr>
            <p:spPr>
              <a:xfrm>
                <a:off x="5674522" y="4441449"/>
                <a:ext cx="97784" cy="51040"/>
              </a:xfrm>
              <a:custGeom>
                <a:avLst/>
                <a:gdLst/>
                <a:ahLst/>
                <a:cxnLst/>
                <a:rect l="l" t="t" r="r" b="b"/>
                <a:pathLst>
                  <a:path w="122230" h="63800" extrusionOk="0">
                    <a:moveTo>
                      <a:pt x="216" y="0"/>
                    </a:moveTo>
                    <a:cubicBezTo>
                      <a:pt x="2216" y="12192"/>
                      <a:pt x="12027" y="15621"/>
                      <a:pt x="22028" y="21812"/>
                    </a:cubicBezTo>
                    <a:cubicBezTo>
                      <a:pt x="36506" y="30766"/>
                      <a:pt x="49174" y="43720"/>
                      <a:pt x="64128" y="51340"/>
                    </a:cubicBezTo>
                    <a:cubicBezTo>
                      <a:pt x="79083" y="58960"/>
                      <a:pt x="112515" y="65246"/>
                      <a:pt x="122231" y="47530"/>
                    </a:cubicBezTo>
                    <a:cubicBezTo>
                      <a:pt x="116992" y="71438"/>
                      <a:pt x="77940" y="64008"/>
                      <a:pt x="63081" y="56483"/>
                    </a:cubicBezTo>
                    <a:cubicBezTo>
                      <a:pt x="48222" y="48958"/>
                      <a:pt x="35934" y="36290"/>
                      <a:pt x="21742" y="27432"/>
                    </a:cubicBezTo>
                    <a:cubicBezTo>
                      <a:pt x="11550" y="21146"/>
                      <a:pt x="1644" y="17907"/>
                      <a:pt x="25" y="5143"/>
                    </a:cubicBezTo>
                    <a:cubicBezTo>
                      <a:pt x="-41" y="3429"/>
                      <a:pt x="23" y="1705"/>
                      <a:pt x="216"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2"/>
              <p:cNvSpPr/>
              <p:nvPr/>
            </p:nvSpPr>
            <p:spPr>
              <a:xfrm>
                <a:off x="5578538" y="3979203"/>
                <a:ext cx="169290" cy="484803"/>
              </a:xfrm>
              <a:custGeom>
                <a:avLst/>
                <a:gdLst/>
                <a:ahLst/>
                <a:cxnLst/>
                <a:rect l="l" t="t" r="r" b="b"/>
                <a:pathLst>
                  <a:path w="211613" h="606004" extrusionOk="0">
                    <a:moveTo>
                      <a:pt x="2540" y="52483"/>
                    </a:moveTo>
                    <a:cubicBezTo>
                      <a:pt x="3302" y="74771"/>
                      <a:pt x="10160" y="171545"/>
                      <a:pt x="13303" y="222695"/>
                    </a:cubicBezTo>
                    <a:cubicBezTo>
                      <a:pt x="16446" y="273844"/>
                      <a:pt x="17113" y="336995"/>
                      <a:pt x="17113" y="336995"/>
                    </a:cubicBezTo>
                    <a:cubicBezTo>
                      <a:pt x="17113" y="336995"/>
                      <a:pt x="8255" y="374237"/>
                      <a:pt x="2540" y="418147"/>
                    </a:cubicBezTo>
                    <a:cubicBezTo>
                      <a:pt x="-3175" y="462058"/>
                      <a:pt x="2540" y="600361"/>
                      <a:pt x="2540" y="600361"/>
                    </a:cubicBezTo>
                    <a:cubicBezTo>
                      <a:pt x="14124" y="607886"/>
                      <a:pt x="29056" y="607886"/>
                      <a:pt x="40640" y="600361"/>
                    </a:cubicBezTo>
                    <a:cubicBezTo>
                      <a:pt x="40640" y="600361"/>
                      <a:pt x="64262" y="489585"/>
                      <a:pt x="75121" y="439674"/>
                    </a:cubicBezTo>
                    <a:cubicBezTo>
                      <a:pt x="85979" y="389763"/>
                      <a:pt x="87979" y="360997"/>
                      <a:pt x="93599" y="330137"/>
                    </a:cubicBezTo>
                    <a:cubicBezTo>
                      <a:pt x="100457" y="292703"/>
                      <a:pt x="115221" y="118110"/>
                      <a:pt x="115221" y="118110"/>
                    </a:cubicBezTo>
                    <a:lnTo>
                      <a:pt x="121126" y="118110"/>
                    </a:lnTo>
                    <a:lnTo>
                      <a:pt x="136938" y="315182"/>
                    </a:lnTo>
                    <a:cubicBezTo>
                      <a:pt x="132057" y="329717"/>
                      <a:pt x="128705" y="344719"/>
                      <a:pt x="126937" y="359950"/>
                    </a:cubicBezTo>
                    <a:cubicBezTo>
                      <a:pt x="122650" y="392049"/>
                      <a:pt x="131509" y="553593"/>
                      <a:pt x="131509" y="553593"/>
                    </a:cubicBezTo>
                    <a:cubicBezTo>
                      <a:pt x="144340" y="560727"/>
                      <a:pt x="160089" y="560070"/>
                      <a:pt x="172276" y="551879"/>
                    </a:cubicBezTo>
                    <a:cubicBezTo>
                      <a:pt x="172276" y="551879"/>
                      <a:pt x="211614" y="337947"/>
                      <a:pt x="211614" y="305467"/>
                    </a:cubicBezTo>
                    <a:cubicBezTo>
                      <a:pt x="211614" y="283845"/>
                      <a:pt x="207994" y="0"/>
                      <a:pt x="207994" y="0"/>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12"/>
              <p:cNvSpPr/>
              <p:nvPr/>
            </p:nvSpPr>
            <p:spPr>
              <a:xfrm>
                <a:off x="5601056" y="3677030"/>
                <a:ext cx="108255" cy="105706"/>
              </a:xfrm>
              <a:custGeom>
                <a:avLst/>
                <a:gdLst/>
                <a:ahLst/>
                <a:cxnLst/>
                <a:rect l="l" t="t" r="r" b="b"/>
                <a:pathLst>
                  <a:path w="135319" h="132132" extrusionOk="0">
                    <a:moveTo>
                      <a:pt x="27811" y="0"/>
                    </a:moveTo>
                    <a:cubicBezTo>
                      <a:pt x="27811" y="0"/>
                      <a:pt x="30287" y="48578"/>
                      <a:pt x="29239" y="52864"/>
                    </a:cubicBezTo>
                    <a:cubicBezTo>
                      <a:pt x="28192" y="57150"/>
                      <a:pt x="6951" y="71342"/>
                      <a:pt x="664" y="76486"/>
                    </a:cubicBezTo>
                    <a:cubicBezTo>
                      <a:pt x="-5622" y="81629"/>
                      <a:pt x="34288" y="120491"/>
                      <a:pt x="53623" y="130016"/>
                    </a:cubicBezTo>
                    <a:cubicBezTo>
                      <a:pt x="72959" y="139541"/>
                      <a:pt x="134205" y="115538"/>
                      <a:pt x="135253" y="85439"/>
                    </a:cubicBezTo>
                    <a:cubicBezTo>
                      <a:pt x="136300" y="55340"/>
                      <a:pt x="124775" y="30099"/>
                      <a:pt x="115441" y="28765"/>
                    </a:cubicBezTo>
                    <a:cubicBezTo>
                      <a:pt x="106106" y="27432"/>
                      <a:pt x="27811" y="0"/>
                      <a:pt x="27811"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12"/>
              <p:cNvSpPr/>
              <p:nvPr/>
            </p:nvSpPr>
            <p:spPr>
              <a:xfrm>
                <a:off x="5726677" y="3702009"/>
                <a:ext cx="153814" cy="302133"/>
              </a:xfrm>
              <a:custGeom>
                <a:avLst/>
                <a:gdLst/>
                <a:ahLst/>
                <a:cxnLst/>
                <a:rect l="l" t="t" r="r" b="b"/>
                <a:pathLst>
                  <a:path w="192267" h="377666" extrusionOk="0">
                    <a:moveTo>
                      <a:pt x="3655" y="58864"/>
                    </a:moveTo>
                    <a:cubicBezTo>
                      <a:pt x="6513" y="37433"/>
                      <a:pt x="-7584" y="17050"/>
                      <a:pt x="6037" y="0"/>
                    </a:cubicBezTo>
                    <a:cubicBezTo>
                      <a:pt x="53662" y="47054"/>
                      <a:pt x="47947" y="171450"/>
                      <a:pt x="58805" y="250984"/>
                    </a:cubicBezTo>
                    <a:cubicBezTo>
                      <a:pt x="94429" y="288131"/>
                      <a:pt x="165961" y="324803"/>
                      <a:pt x="186059" y="333851"/>
                    </a:cubicBezTo>
                    <a:cubicBezTo>
                      <a:pt x="189679" y="335566"/>
                      <a:pt x="192917" y="337375"/>
                      <a:pt x="192155" y="341281"/>
                    </a:cubicBezTo>
                    <a:cubicBezTo>
                      <a:pt x="189461" y="354530"/>
                      <a:pt x="183757" y="366979"/>
                      <a:pt x="175486" y="377666"/>
                    </a:cubicBezTo>
                    <a:cubicBezTo>
                      <a:pt x="127861" y="357283"/>
                      <a:pt x="94048" y="345567"/>
                      <a:pt x="34897" y="289370"/>
                    </a:cubicBezTo>
                    <a:cubicBezTo>
                      <a:pt x="29295" y="283293"/>
                      <a:pt x="24287" y="276692"/>
                      <a:pt x="19943" y="269653"/>
                    </a:cubicBezTo>
                    <a:cubicBezTo>
                      <a:pt x="3084" y="218980"/>
                      <a:pt x="-1202" y="95821"/>
                      <a:pt x="3655" y="588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12"/>
              <p:cNvSpPr/>
              <p:nvPr/>
            </p:nvSpPr>
            <p:spPr>
              <a:xfrm>
                <a:off x="5572425" y="3691494"/>
                <a:ext cx="175494" cy="353954"/>
              </a:xfrm>
              <a:custGeom>
                <a:avLst/>
                <a:gdLst/>
                <a:ahLst/>
                <a:cxnLst/>
                <a:rect l="l" t="t" r="r" b="b"/>
                <a:pathLst>
                  <a:path w="219367" h="442443" extrusionOk="0">
                    <a:moveTo>
                      <a:pt x="58192" y="43155"/>
                    </a:moveTo>
                    <a:cubicBezTo>
                      <a:pt x="58192" y="43155"/>
                      <a:pt x="93434" y="95638"/>
                      <a:pt x="142583" y="100305"/>
                    </a:cubicBezTo>
                    <a:cubicBezTo>
                      <a:pt x="158109" y="85065"/>
                      <a:pt x="159443" y="30678"/>
                      <a:pt x="138011" y="13247"/>
                    </a:cubicBezTo>
                    <a:cubicBezTo>
                      <a:pt x="138011" y="13247"/>
                      <a:pt x="157728" y="-2660"/>
                      <a:pt x="171254" y="388"/>
                    </a:cubicBezTo>
                    <a:cubicBezTo>
                      <a:pt x="185905" y="9218"/>
                      <a:pt x="196816" y="23115"/>
                      <a:pt x="201924" y="39441"/>
                    </a:cubicBezTo>
                    <a:cubicBezTo>
                      <a:pt x="214382" y="75569"/>
                      <a:pt x="220254" y="113631"/>
                      <a:pt x="219260" y="151836"/>
                    </a:cubicBezTo>
                    <a:cubicBezTo>
                      <a:pt x="218402" y="203366"/>
                      <a:pt x="219260" y="360814"/>
                      <a:pt x="219260" y="360814"/>
                    </a:cubicBezTo>
                    <a:cubicBezTo>
                      <a:pt x="219260" y="360814"/>
                      <a:pt x="212402" y="394056"/>
                      <a:pt x="167920" y="418821"/>
                    </a:cubicBezTo>
                    <a:cubicBezTo>
                      <a:pt x="123438" y="443586"/>
                      <a:pt x="90386" y="446063"/>
                      <a:pt x="60192" y="439014"/>
                    </a:cubicBezTo>
                    <a:cubicBezTo>
                      <a:pt x="35332" y="433204"/>
                      <a:pt x="14758" y="424441"/>
                      <a:pt x="6185" y="406439"/>
                    </a:cubicBezTo>
                    <a:cubicBezTo>
                      <a:pt x="8471" y="370244"/>
                      <a:pt x="24569" y="276042"/>
                      <a:pt x="18568" y="230607"/>
                    </a:cubicBezTo>
                    <a:cubicBezTo>
                      <a:pt x="12567" y="185173"/>
                      <a:pt x="2947" y="151359"/>
                      <a:pt x="470" y="114593"/>
                    </a:cubicBezTo>
                    <a:cubicBezTo>
                      <a:pt x="-2006" y="77826"/>
                      <a:pt x="5233" y="78588"/>
                      <a:pt x="23711" y="65539"/>
                    </a:cubicBezTo>
                    <a:cubicBezTo>
                      <a:pt x="34645" y="57252"/>
                      <a:pt x="46169" y="49766"/>
                      <a:pt x="58192" y="4315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12"/>
              <p:cNvSpPr/>
              <p:nvPr/>
            </p:nvSpPr>
            <p:spPr>
              <a:xfrm>
                <a:off x="5596900" y="3567776"/>
                <a:ext cx="116875" cy="142090"/>
              </a:xfrm>
              <a:custGeom>
                <a:avLst/>
                <a:gdLst/>
                <a:ahLst/>
                <a:cxnLst/>
                <a:rect l="l" t="t" r="r" b="b"/>
                <a:pathLst>
                  <a:path w="146094" h="177613" extrusionOk="0">
                    <a:moveTo>
                      <a:pt x="142737" y="64264"/>
                    </a:moveTo>
                    <a:lnTo>
                      <a:pt x="142737" y="64264"/>
                    </a:lnTo>
                    <a:cubicBezTo>
                      <a:pt x="136926" y="26164"/>
                      <a:pt x="109780" y="-2411"/>
                      <a:pt x="70823" y="161"/>
                    </a:cubicBezTo>
                    <a:cubicBezTo>
                      <a:pt x="29585" y="2342"/>
                      <a:pt x="-2076" y="37537"/>
                      <a:pt x="106" y="78780"/>
                    </a:cubicBezTo>
                    <a:cubicBezTo>
                      <a:pt x="1341" y="102107"/>
                      <a:pt x="13407" y="123519"/>
                      <a:pt x="32723" y="136654"/>
                    </a:cubicBezTo>
                    <a:cubicBezTo>
                      <a:pt x="34067" y="142360"/>
                      <a:pt x="36081" y="147894"/>
                      <a:pt x="38724" y="153132"/>
                    </a:cubicBezTo>
                    <a:cubicBezTo>
                      <a:pt x="52440" y="169230"/>
                      <a:pt x="94064" y="179136"/>
                      <a:pt x="105970" y="177421"/>
                    </a:cubicBezTo>
                    <a:cubicBezTo>
                      <a:pt x="120536" y="176269"/>
                      <a:pt x="132921" y="166334"/>
                      <a:pt x="137212" y="152370"/>
                    </a:cubicBezTo>
                    <a:cubicBezTo>
                      <a:pt x="150166" y="122462"/>
                      <a:pt x="146070" y="82838"/>
                      <a:pt x="142737" y="6426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2"/>
              <p:cNvSpPr/>
              <p:nvPr/>
            </p:nvSpPr>
            <p:spPr>
              <a:xfrm>
                <a:off x="5586117" y="3555452"/>
                <a:ext cx="123225" cy="121654"/>
              </a:xfrm>
              <a:custGeom>
                <a:avLst/>
                <a:gdLst/>
                <a:ahLst/>
                <a:cxnLst/>
                <a:rect l="l" t="t" r="r" b="b"/>
                <a:pathLst>
                  <a:path w="154031" h="152067" extrusionOk="0">
                    <a:moveTo>
                      <a:pt x="46496" y="152068"/>
                    </a:moveTo>
                    <a:lnTo>
                      <a:pt x="46496" y="152068"/>
                    </a:lnTo>
                    <a:lnTo>
                      <a:pt x="50021" y="119112"/>
                    </a:lnTo>
                    <a:cubicBezTo>
                      <a:pt x="50021" y="119112"/>
                      <a:pt x="22874" y="49579"/>
                      <a:pt x="86692" y="63009"/>
                    </a:cubicBezTo>
                    <a:cubicBezTo>
                      <a:pt x="128602" y="71867"/>
                      <a:pt x="139079" y="75677"/>
                      <a:pt x="151843" y="47579"/>
                    </a:cubicBezTo>
                    <a:cubicBezTo>
                      <a:pt x="164606" y="19480"/>
                      <a:pt x="119648" y="-5857"/>
                      <a:pt x="66118" y="1192"/>
                    </a:cubicBezTo>
                    <a:cubicBezTo>
                      <a:pt x="27984" y="5192"/>
                      <a:pt x="-739" y="37720"/>
                      <a:pt x="14" y="76058"/>
                    </a:cubicBezTo>
                    <a:cubicBezTo>
                      <a:pt x="1538" y="96632"/>
                      <a:pt x="7063" y="138542"/>
                      <a:pt x="46496" y="152068"/>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12"/>
              <p:cNvSpPr/>
              <p:nvPr/>
            </p:nvSpPr>
            <p:spPr>
              <a:xfrm>
                <a:off x="5563193" y="3761560"/>
                <a:ext cx="157578" cy="270890"/>
              </a:xfrm>
              <a:custGeom>
                <a:avLst/>
                <a:gdLst/>
                <a:ahLst/>
                <a:cxnLst/>
                <a:rect l="l" t="t" r="r" b="b"/>
                <a:pathLst>
                  <a:path w="196972" h="338613" extrusionOk="0">
                    <a:moveTo>
                      <a:pt x="780" y="5239"/>
                    </a:moveTo>
                    <a:cubicBezTo>
                      <a:pt x="19163" y="0"/>
                      <a:pt x="5161" y="4286"/>
                      <a:pt x="19163" y="0"/>
                    </a:cubicBezTo>
                    <a:cubicBezTo>
                      <a:pt x="66788" y="46958"/>
                      <a:pt x="61168" y="127540"/>
                      <a:pt x="72027" y="207073"/>
                    </a:cubicBezTo>
                    <a:cubicBezTo>
                      <a:pt x="98506" y="250984"/>
                      <a:pt x="196709" y="310039"/>
                      <a:pt x="196709" y="310039"/>
                    </a:cubicBezTo>
                    <a:cubicBezTo>
                      <a:pt x="197947" y="318516"/>
                      <a:pt x="194994" y="320992"/>
                      <a:pt x="184326" y="338614"/>
                    </a:cubicBezTo>
                    <a:cubicBezTo>
                      <a:pt x="129661" y="317649"/>
                      <a:pt x="79941" y="285579"/>
                      <a:pt x="38308" y="244411"/>
                    </a:cubicBezTo>
                    <a:cubicBezTo>
                      <a:pt x="35927" y="242221"/>
                      <a:pt x="32498" y="241554"/>
                      <a:pt x="31545" y="238601"/>
                    </a:cubicBezTo>
                    <a:cubicBezTo>
                      <a:pt x="14686" y="187547"/>
                      <a:pt x="-4078" y="42291"/>
                      <a:pt x="780" y="5239"/>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12"/>
              <p:cNvSpPr/>
              <p:nvPr/>
            </p:nvSpPr>
            <p:spPr>
              <a:xfrm>
                <a:off x="5730894" y="3844261"/>
                <a:ext cx="182422" cy="245287"/>
              </a:xfrm>
              <a:custGeom>
                <a:avLst/>
                <a:gdLst/>
                <a:ahLst/>
                <a:cxnLst/>
                <a:rect l="l" t="t" r="r" b="b"/>
                <a:pathLst>
                  <a:path w="228028" h="306609" extrusionOk="0">
                    <a:moveTo>
                      <a:pt x="228028" y="0"/>
                    </a:moveTo>
                    <a:lnTo>
                      <a:pt x="156686" y="244030"/>
                    </a:lnTo>
                    <a:lnTo>
                      <a:pt x="0" y="306610"/>
                    </a:lnTo>
                    <a:lnTo>
                      <a:pt x="57150" y="68866"/>
                    </a:lnTo>
                    <a:lnTo>
                      <a:pt x="228028" y="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2"/>
              <p:cNvSpPr/>
              <p:nvPr/>
            </p:nvSpPr>
            <p:spPr>
              <a:xfrm>
                <a:off x="5699455" y="3997937"/>
                <a:ext cx="92794" cy="45581"/>
              </a:xfrm>
              <a:custGeom>
                <a:avLst/>
                <a:gdLst/>
                <a:ahLst/>
                <a:cxnLst/>
                <a:rect l="l" t="t" r="r" b="b"/>
                <a:pathLst>
                  <a:path w="115992" h="56976" extrusionOk="0">
                    <a:moveTo>
                      <a:pt x="1604" y="16383"/>
                    </a:moveTo>
                    <a:cubicBezTo>
                      <a:pt x="3890" y="8001"/>
                      <a:pt x="9891" y="10096"/>
                      <a:pt x="16749" y="12192"/>
                    </a:cubicBezTo>
                    <a:cubicBezTo>
                      <a:pt x="24087" y="15173"/>
                      <a:pt x="32154" y="15869"/>
                      <a:pt x="39895" y="14192"/>
                    </a:cubicBezTo>
                    <a:cubicBezTo>
                      <a:pt x="45919" y="11240"/>
                      <a:pt x="51497" y="7458"/>
                      <a:pt x="56468" y="2953"/>
                    </a:cubicBezTo>
                    <a:cubicBezTo>
                      <a:pt x="59631" y="1038"/>
                      <a:pt x="63251" y="19"/>
                      <a:pt x="66946" y="0"/>
                    </a:cubicBezTo>
                    <a:cubicBezTo>
                      <a:pt x="66946" y="2096"/>
                      <a:pt x="63326" y="14478"/>
                      <a:pt x="63326" y="14478"/>
                    </a:cubicBezTo>
                    <a:cubicBezTo>
                      <a:pt x="63326" y="14478"/>
                      <a:pt x="97712" y="14478"/>
                      <a:pt x="101426" y="14478"/>
                    </a:cubicBezTo>
                    <a:cubicBezTo>
                      <a:pt x="104583" y="13907"/>
                      <a:pt x="107609" y="15993"/>
                      <a:pt x="108184" y="19155"/>
                    </a:cubicBezTo>
                    <a:cubicBezTo>
                      <a:pt x="108501" y="20889"/>
                      <a:pt x="108012" y="22670"/>
                      <a:pt x="106856" y="24003"/>
                    </a:cubicBezTo>
                    <a:lnTo>
                      <a:pt x="109237" y="24003"/>
                    </a:lnTo>
                    <a:cubicBezTo>
                      <a:pt x="116190" y="22479"/>
                      <a:pt x="118762" y="33528"/>
                      <a:pt x="112190" y="34862"/>
                    </a:cubicBezTo>
                    <a:lnTo>
                      <a:pt x="106475" y="35719"/>
                    </a:lnTo>
                    <a:cubicBezTo>
                      <a:pt x="111047" y="37529"/>
                      <a:pt x="112190" y="45244"/>
                      <a:pt x="106475" y="46196"/>
                    </a:cubicBezTo>
                    <a:lnTo>
                      <a:pt x="104665" y="46196"/>
                    </a:lnTo>
                    <a:cubicBezTo>
                      <a:pt x="103845" y="46339"/>
                      <a:pt x="103009" y="46339"/>
                      <a:pt x="102188" y="46196"/>
                    </a:cubicBezTo>
                    <a:lnTo>
                      <a:pt x="100188" y="46196"/>
                    </a:lnTo>
                    <a:cubicBezTo>
                      <a:pt x="100896" y="49435"/>
                      <a:pt x="98845" y="52635"/>
                      <a:pt x="95608" y="53340"/>
                    </a:cubicBezTo>
                    <a:cubicBezTo>
                      <a:pt x="95421" y="53378"/>
                      <a:pt x="95233" y="53416"/>
                      <a:pt x="95045" y="53435"/>
                    </a:cubicBezTo>
                    <a:cubicBezTo>
                      <a:pt x="78281" y="55626"/>
                      <a:pt x="53611" y="62294"/>
                      <a:pt x="38466" y="48482"/>
                    </a:cubicBezTo>
                    <a:cubicBezTo>
                      <a:pt x="27950" y="47473"/>
                      <a:pt x="17678" y="44710"/>
                      <a:pt x="8081" y="40291"/>
                    </a:cubicBezTo>
                    <a:cubicBezTo>
                      <a:pt x="-967" y="35719"/>
                      <a:pt x="-1253" y="26289"/>
                      <a:pt x="1604" y="1638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2"/>
              <p:cNvSpPr/>
              <p:nvPr/>
            </p:nvSpPr>
            <p:spPr>
              <a:xfrm>
                <a:off x="5833154" y="3969125"/>
                <a:ext cx="57182" cy="47279"/>
              </a:xfrm>
              <a:custGeom>
                <a:avLst/>
                <a:gdLst/>
                <a:ahLst/>
                <a:cxnLst/>
                <a:rect l="l" t="t" r="r" b="b"/>
                <a:pathLst>
                  <a:path w="71478" h="59099" extrusionOk="0">
                    <a:moveTo>
                      <a:pt x="5636" y="32418"/>
                    </a:moveTo>
                    <a:lnTo>
                      <a:pt x="8018" y="32418"/>
                    </a:lnTo>
                    <a:cubicBezTo>
                      <a:pt x="5440" y="30599"/>
                      <a:pt x="4827" y="27027"/>
                      <a:pt x="6648" y="24455"/>
                    </a:cubicBezTo>
                    <a:cubicBezTo>
                      <a:pt x="7726" y="22922"/>
                      <a:pt x="9482" y="22026"/>
                      <a:pt x="11351" y="22036"/>
                    </a:cubicBezTo>
                    <a:cubicBezTo>
                      <a:pt x="14876" y="22036"/>
                      <a:pt x="50213" y="14606"/>
                      <a:pt x="50213" y="14606"/>
                    </a:cubicBezTo>
                    <a:lnTo>
                      <a:pt x="54500" y="128"/>
                    </a:lnTo>
                    <a:cubicBezTo>
                      <a:pt x="54500" y="-729"/>
                      <a:pt x="60596" y="2986"/>
                      <a:pt x="60786" y="3176"/>
                    </a:cubicBezTo>
                    <a:cubicBezTo>
                      <a:pt x="66872" y="7091"/>
                      <a:pt x="70809" y="13597"/>
                      <a:pt x="71454" y="20798"/>
                    </a:cubicBezTo>
                    <a:cubicBezTo>
                      <a:pt x="71818" y="30903"/>
                      <a:pt x="68152" y="40733"/>
                      <a:pt x="61262" y="48134"/>
                    </a:cubicBezTo>
                    <a:cubicBezTo>
                      <a:pt x="54984" y="54364"/>
                      <a:pt x="46575" y="57974"/>
                      <a:pt x="37736" y="58231"/>
                    </a:cubicBezTo>
                    <a:cubicBezTo>
                      <a:pt x="33449" y="58231"/>
                      <a:pt x="29354" y="58707"/>
                      <a:pt x="25639" y="59088"/>
                    </a:cubicBezTo>
                    <a:cubicBezTo>
                      <a:pt x="22226" y="59298"/>
                      <a:pt x="19289" y="56707"/>
                      <a:pt x="19078" y="53287"/>
                    </a:cubicBezTo>
                    <a:cubicBezTo>
                      <a:pt x="19071" y="53192"/>
                      <a:pt x="19068" y="53087"/>
                      <a:pt x="19067" y="52992"/>
                    </a:cubicBezTo>
                    <a:lnTo>
                      <a:pt x="17924" y="52992"/>
                    </a:lnTo>
                    <a:cubicBezTo>
                      <a:pt x="17115" y="53221"/>
                      <a:pt x="16256" y="53221"/>
                      <a:pt x="15447" y="52992"/>
                    </a:cubicBezTo>
                    <a:lnTo>
                      <a:pt x="13637" y="52992"/>
                    </a:lnTo>
                    <a:cubicBezTo>
                      <a:pt x="7637" y="52992"/>
                      <a:pt x="7160" y="45562"/>
                      <a:pt x="11256" y="42895"/>
                    </a:cubicBezTo>
                    <a:lnTo>
                      <a:pt x="5446" y="42895"/>
                    </a:lnTo>
                    <a:cubicBezTo>
                      <a:pt x="-2174" y="43562"/>
                      <a:pt x="-1507" y="32323"/>
                      <a:pt x="5636" y="3241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2"/>
              <p:cNvSpPr/>
              <p:nvPr/>
            </p:nvSpPr>
            <p:spPr>
              <a:xfrm>
                <a:off x="5709343" y="3692033"/>
                <a:ext cx="56693" cy="82524"/>
              </a:xfrm>
              <a:custGeom>
                <a:avLst/>
                <a:gdLst/>
                <a:ahLst/>
                <a:cxnLst/>
                <a:rect l="l" t="t" r="r" b="b"/>
                <a:pathLst>
                  <a:path w="70866" h="103155" extrusionOk="0">
                    <a:moveTo>
                      <a:pt x="45339" y="103156"/>
                    </a:moveTo>
                    <a:cubicBezTo>
                      <a:pt x="54990" y="102718"/>
                      <a:pt x="64114" y="98631"/>
                      <a:pt x="70866" y="91726"/>
                    </a:cubicBezTo>
                    <a:cubicBezTo>
                      <a:pt x="69533" y="73628"/>
                      <a:pt x="46482" y="5143"/>
                      <a:pt x="0" y="0"/>
                    </a:cubicBezTo>
                    <a:cubicBezTo>
                      <a:pt x="12463" y="8944"/>
                      <a:pt x="22324" y="21041"/>
                      <a:pt x="28575" y="35052"/>
                    </a:cubicBezTo>
                    <a:cubicBezTo>
                      <a:pt x="35880" y="57293"/>
                      <a:pt x="41484" y="80067"/>
                      <a:pt x="45339" y="103156"/>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2"/>
              <p:cNvSpPr/>
              <p:nvPr/>
            </p:nvSpPr>
            <p:spPr>
              <a:xfrm>
                <a:off x="5551668" y="3748041"/>
                <a:ext cx="68780" cy="102654"/>
              </a:xfrm>
              <a:custGeom>
                <a:avLst/>
                <a:gdLst/>
                <a:ahLst/>
                <a:cxnLst/>
                <a:rect l="l" t="t" r="r" b="b"/>
                <a:pathLst>
                  <a:path w="85975" h="128318" extrusionOk="0">
                    <a:moveTo>
                      <a:pt x="6812" y="123589"/>
                    </a:moveTo>
                    <a:cubicBezTo>
                      <a:pt x="6812" y="123589"/>
                      <a:pt x="53008" y="139590"/>
                      <a:pt x="85584" y="112730"/>
                    </a:cubicBezTo>
                    <a:cubicBezTo>
                      <a:pt x="89203" y="106634"/>
                      <a:pt x="66534" y="27957"/>
                      <a:pt x="66534" y="27957"/>
                    </a:cubicBezTo>
                    <a:cubicBezTo>
                      <a:pt x="66534" y="27957"/>
                      <a:pt x="47484" y="-12238"/>
                      <a:pt x="16813" y="3764"/>
                    </a:cubicBezTo>
                    <a:cubicBezTo>
                      <a:pt x="-13857" y="19766"/>
                      <a:pt x="6812" y="123589"/>
                      <a:pt x="6812" y="1235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53" name="Google Shape;253;p12"/>
            <p:cNvSpPr/>
            <p:nvPr/>
          </p:nvSpPr>
          <p:spPr>
            <a:xfrm>
              <a:off x="7297552" y="1119942"/>
              <a:ext cx="135609" cy="266405"/>
            </a:xfrm>
            <a:custGeom>
              <a:avLst/>
              <a:gdLst/>
              <a:ahLst/>
              <a:cxnLst/>
              <a:rect l="l" t="t" r="r" b="b"/>
              <a:pathLst>
                <a:path w="169617" h="333215" extrusionOk="0">
                  <a:moveTo>
                    <a:pt x="97114" y="257806"/>
                  </a:moveTo>
                  <a:cubicBezTo>
                    <a:pt x="82065" y="284512"/>
                    <a:pt x="63834" y="309299"/>
                    <a:pt x="42822" y="331624"/>
                  </a:cubicBezTo>
                  <a:cubicBezTo>
                    <a:pt x="36916" y="338482"/>
                    <a:pt x="-8137" y="321242"/>
                    <a:pt x="1293" y="316384"/>
                  </a:cubicBezTo>
                  <a:cubicBezTo>
                    <a:pt x="10722" y="311527"/>
                    <a:pt x="40250" y="270283"/>
                    <a:pt x="55109" y="242851"/>
                  </a:cubicBezTo>
                  <a:cubicBezTo>
                    <a:pt x="67549" y="210057"/>
                    <a:pt x="78074" y="176568"/>
                    <a:pt x="86637" y="142553"/>
                  </a:cubicBezTo>
                  <a:cubicBezTo>
                    <a:pt x="96162" y="108930"/>
                    <a:pt x="103972" y="59590"/>
                    <a:pt x="110735" y="36349"/>
                  </a:cubicBezTo>
                  <a:cubicBezTo>
                    <a:pt x="114326" y="18843"/>
                    <a:pt x="127870" y="5080"/>
                    <a:pt x="145311" y="1202"/>
                  </a:cubicBezTo>
                  <a:cubicBezTo>
                    <a:pt x="161503" y="-2513"/>
                    <a:pt x="172076" y="1869"/>
                    <a:pt x="169123" y="21586"/>
                  </a:cubicBezTo>
                  <a:cubicBezTo>
                    <a:pt x="163885" y="56066"/>
                    <a:pt x="136929" y="189988"/>
                    <a:pt x="97114" y="257806"/>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2"/>
            <p:cNvSpPr/>
            <p:nvPr/>
          </p:nvSpPr>
          <p:spPr>
            <a:xfrm>
              <a:off x="7309787" y="1745656"/>
              <a:ext cx="93295" cy="72283"/>
            </a:xfrm>
            <a:custGeom>
              <a:avLst/>
              <a:gdLst/>
              <a:ahLst/>
              <a:cxnLst/>
              <a:rect l="l" t="t" r="r" b="b"/>
              <a:pathLst>
                <a:path w="116692" h="90410" extrusionOk="0">
                  <a:moveTo>
                    <a:pt x="107433" y="2"/>
                  </a:moveTo>
                  <a:cubicBezTo>
                    <a:pt x="93527" y="11337"/>
                    <a:pt x="72857" y="955"/>
                    <a:pt x="71810" y="2003"/>
                  </a:cubicBezTo>
                  <a:cubicBezTo>
                    <a:pt x="55417" y="17271"/>
                    <a:pt x="38177" y="31616"/>
                    <a:pt x="20184" y="44960"/>
                  </a:cubicBezTo>
                  <a:cubicBezTo>
                    <a:pt x="11421" y="51818"/>
                    <a:pt x="-2105" y="61057"/>
                    <a:pt x="277" y="74202"/>
                  </a:cubicBezTo>
                  <a:cubicBezTo>
                    <a:pt x="4753" y="97824"/>
                    <a:pt x="42472" y="90585"/>
                    <a:pt x="56665" y="83727"/>
                  </a:cubicBezTo>
                  <a:cubicBezTo>
                    <a:pt x="70857" y="76869"/>
                    <a:pt x="82573" y="64677"/>
                    <a:pt x="96003" y="56200"/>
                  </a:cubicBezTo>
                  <a:cubicBezTo>
                    <a:pt x="105528" y="50199"/>
                    <a:pt x="115053" y="47151"/>
                    <a:pt x="116577" y="34959"/>
                  </a:cubicBezTo>
                  <a:cubicBezTo>
                    <a:pt x="117720" y="27244"/>
                    <a:pt x="110100" y="-284"/>
                    <a:pt x="107433"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2"/>
            <p:cNvSpPr/>
            <p:nvPr/>
          </p:nvSpPr>
          <p:spPr>
            <a:xfrm>
              <a:off x="7310617" y="1769417"/>
              <a:ext cx="92899" cy="48456"/>
            </a:xfrm>
            <a:custGeom>
              <a:avLst/>
              <a:gdLst/>
              <a:ahLst/>
              <a:cxnLst/>
              <a:rect l="l" t="t" r="r" b="b"/>
              <a:pathLst>
                <a:path w="116196" h="60608" extrusionOk="0">
                  <a:moveTo>
                    <a:pt x="115919" y="0"/>
                  </a:moveTo>
                  <a:cubicBezTo>
                    <a:pt x="114110" y="11621"/>
                    <a:pt x="104775" y="14764"/>
                    <a:pt x="95250" y="20765"/>
                  </a:cubicBezTo>
                  <a:cubicBezTo>
                    <a:pt x="81534" y="29242"/>
                    <a:pt x="69437" y="41529"/>
                    <a:pt x="55245" y="48673"/>
                  </a:cubicBezTo>
                  <a:cubicBezTo>
                    <a:pt x="41053" y="55817"/>
                    <a:pt x="9239" y="62008"/>
                    <a:pt x="0" y="45149"/>
                  </a:cubicBezTo>
                  <a:cubicBezTo>
                    <a:pt x="5048" y="67913"/>
                    <a:pt x="42101" y="60770"/>
                    <a:pt x="56198" y="53626"/>
                  </a:cubicBezTo>
                  <a:cubicBezTo>
                    <a:pt x="70295" y="46482"/>
                    <a:pt x="82106" y="34576"/>
                    <a:pt x="95536" y="26099"/>
                  </a:cubicBezTo>
                  <a:cubicBezTo>
                    <a:pt x="105061" y="20098"/>
                    <a:pt x="114586" y="17050"/>
                    <a:pt x="116110" y="4858"/>
                  </a:cubicBezTo>
                  <a:cubicBezTo>
                    <a:pt x="116272" y="3239"/>
                    <a:pt x="116205" y="160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2"/>
            <p:cNvSpPr/>
            <p:nvPr/>
          </p:nvSpPr>
          <p:spPr>
            <a:xfrm>
              <a:off x="7197828" y="1680648"/>
              <a:ext cx="93274" cy="69610"/>
            </a:xfrm>
            <a:custGeom>
              <a:avLst/>
              <a:gdLst/>
              <a:ahLst/>
              <a:cxnLst/>
              <a:rect l="l" t="t" r="r" b="b"/>
              <a:pathLst>
                <a:path w="116665" h="87067" extrusionOk="0">
                  <a:moveTo>
                    <a:pt x="105833" y="64"/>
                  </a:moveTo>
                  <a:cubicBezTo>
                    <a:pt x="91831" y="11398"/>
                    <a:pt x="67733" y="-984"/>
                    <a:pt x="66305" y="64"/>
                  </a:cubicBezTo>
                  <a:cubicBezTo>
                    <a:pt x="51722" y="14780"/>
                    <a:pt x="36329" y="28677"/>
                    <a:pt x="20204" y="41688"/>
                  </a:cubicBezTo>
                  <a:cubicBezTo>
                    <a:pt x="11440" y="48546"/>
                    <a:pt x="-2180" y="57690"/>
                    <a:pt x="296" y="70930"/>
                  </a:cubicBezTo>
                  <a:cubicBezTo>
                    <a:pt x="4678" y="94456"/>
                    <a:pt x="42492" y="87217"/>
                    <a:pt x="56684" y="80455"/>
                  </a:cubicBezTo>
                  <a:cubicBezTo>
                    <a:pt x="70876" y="73692"/>
                    <a:pt x="82592" y="61405"/>
                    <a:pt x="96022" y="52927"/>
                  </a:cubicBezTo>
                  <a:cubicBezTo>
                    <a:pt x="105547" y="47022"/>
                    <a:pt x="115072" y="43879"/>
                    <a:pt x="116597" y="31782"/>
                  </a:cubicBezTo>
                  <a:cubicBezTo>
                    <a:pt x="117549" y="23495"/>
                    <a:pt x="108310" y="-698"/>
                    <a:pt x="105833" y="64"/>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2"/>
            <p:cNvSpPr/>
            <p:nvPr/>
          </p:nvSpPr>
          <p:spPr>
            <a:xfrm>
              <a:off x="7198064" y="1702707"/>
              <a:ext cx="92850" cy="48456"/>
            </a:xfrm>
            <a:custGeom>
              <a:avLst/>
              <a:gdLst/>
              <a:ahLst/>
              <a:cxnLst/>
              <a:rect l="l" t="t" r="r" b="b"/>
              <a:pathLst>
                <a:path w="116135" h="60608" extrusionOk="0">
                  <a:moveTo>
                    <a:pt x="115919" y="0"/>
                  </a:moveTo>
                  <a:cubicBezTo>
                    <a:pt x="114014" y="11621"/>
                    <a:pt x="104680" y="14764"/>
                    <a:pt x="95155" y="20765"/>
                  </a:cubicBezTo>
                  <a:cubicBezTo>
                    <a:pt x="81439" y="29242"/>
                    <a:pt x="69437" y="41529"/>
                    <a:pt x="55150" y="48673"/>
                  </a:cubicBezTo>
                  <a:cubicBezTo>
                    <a:pt x="40862" y="55817"/>
                    <a:pt x="9239" y="62008"/>
                    <a:pt x="0" y="45149"/>
                  </a:cubicBezTo>
                  <a:cubicBezTo>
                    <a:pt x="4953" y="67913"/>
                    <a:pt x="42101" y="60770"/>
                    <a:pt x="56198" y="53626"/>
                  </a:cubicBezTo>
                  <a:cubicBezTo>
                    <a:pt x="70295" y="46482"/>
                    <a:pt x="82010" y="34576"/>
                    <a:pt x="95536" y="26099"/>
                  </a:cubicBezTo>
                  <a:cubicBezTo>
                    <a:pt x="105061" y="20098"/>
                    <a:pt x="114586" y="17050"/>
                    <a:pt x="116110" y="4858"/>
                  </a:cubicBezTo>
                  <a:cubicBezTo>
                    <a:pt x="116177" y="3238"/>
                    <a:pt x="116110" y="1610"/>
                    <a:pt x="115919"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2"/>
            <p:cNvSpPr/>
            <p:nvPr/>
          </p:nvSpPr>
          <p:spPr>
            <a:xfrm>
              <a:off x="7221254" y="1360384"/>
              <a:ext cx="326700" cy="394943"/>
            </a:xfrm>
            <a:custGeom>
              <a:avLst/>
              <a:gdLst/>
              <a:ahLst/>
              <a:cxnLst/>
              <a:rect l="l" t="t" r="r" b="b"/>
              <a:pathLst>
                <a:path w="408631" h="493987" extrusionOk="0">
                  <a:moveTo>
                    <a:pt x="405429" y="33455"/>
                  </a:moveTo>
                  <a:cubicBezTo>
                    <a:pt x="420955" y="130325"/>
                    <a:pt x="377902" y="166805"/>
                    <a:pt x="321990" y="187094"/>
                  </a:cubicBezTo>
                  <a:cubicBezTo>
                    <a:pt x="281890" y="201857"/>
                    <a:pt x="224264" y="224622"/>
                    <a:pt x="224264" y="224622"/>
                  </a:cubicBezTo>
                  <a:cubicBezTo>
                    <a:pt x="224264" y="224622"/>
                    <a:pt x="225121" y="245863"/>
                    <a:pt x="225502" y="293583"/>
                  </a:cubicBezTo>
                  <a:cubicBezTo>
                    <a:pt x="225978" y="335588"/>
                    <a:pt x="220359" y="489036"/>
                    <a:pt x="220359" y="489036"/>
                  </a:cubicBezTo>
                  <a:cubicBezTo>
                    <a:pt x="206862" y="495799"/>
                    <a:pt x="190936" y="495627"/>
                    <a:pt x="177591" y="488560"/>
                  </a:cubicBezTo>
                  <a:cubicBezTo>
                    <a:pt x="177591" y="488560"/>
                    <a:pt x="155017" y="371021"/>
                    <a:pt x="150255" y="318062"/>
                  </a:cubicBezTo>
                  <a:cubicBezTo>
                    <a:pt x="143778" y="246149"/>
                    <a:pt x="132729" y="199095"/>
                    <a:pt x="136348" y="183665"/>
                  </a:cubicBezTo>
                  <a:cubicBezTo>
                    <a:pt x="139587" y="170044"/>
                    <a:pt x="218168" y="131372"/>
                    <a:pt x="243123" y="110703"/>
                  </a:cubicBezTo>
                  <a:lnTo>
                    <a:pt x="78531" y="165853"/>
                  </a:lnTo>
                  <a:cubicBezTo>
                    <a:pt x="81789" y="183703"/>
                    <a:pt x="83380" y="201810"/>
                    <a:pt x="83294" y="219955"/>
                  </a:cubicBezTo>
                  <a:cubicBezTo>
                    <a:pt x="81770" y="277105"/>
                    <a:pt x="78627" y="400453"/>
                    <a:pt x="78627" y="400453"/>
                  </a:cubicBezTo>
                  <a:cubicBezTo>
                    <a:pt x="78627" y="400453"/>
                    <a:pt x="56053" y="416741"/>
                    <a:pt x="36812" y="400453"/>
                  </a:cubicBezTo>
                  <a:cubicBezTo>
                    <a:pt x="36812" y="400453"/>
                    <a:pt x="-4622" y="156137"/>
                    <a:pt x="427" y="124229"/>
                  </a:cubicBezTo>
                  <a:cubicBezTo>
                    <a:pt x="5189" y="93558"/>
                    <a:pt x="150255" y="30788"/>
                    <a:pt x="175782" y="9167"/>
                  </a:cubicBezTo>
                  <a:cubicBezTo>
                    <a:pt x="184802" y="1843"/>
                    <a:pt x="196499" y="-1308"/>
                    <a:pt x="207976" y="49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2"/>
            <p:cNvSpPr/>
            <p:nvPr/>
          </p:nvSpPr>
          <p:spPr>
            <a:xfrm>
              <a:off x="7417903" y="1095544"/>
              <a:ext cx="102781" cy="99997"/>
            </a:xfrm>
            <a:custGeom>
              <a:avLst/>
              <a:gdLst/>
              <a:ahLst/>
              <a:cxnLst/>
              <a:rect l="l" t="t" r="r" b="b"/>
              <a:pathLst>
                <a:path w="128556" h="125075" extrusionOk="0">
                  <a:moveTo>
                    <a:pt x="102220" y="0"/>
                  </a:moveTo>
                  <a:cubicBezTo>
                    <a:pt x="102220" y="0"/>
                    <a:pt x="99838" y="46196"/>
                    <a:pt x="100886" y="50292"/>
                  </a:cubicBezTo>
                  <a:cubicBezTo>
                    <a:pt x="101934" y="54388"/>
                    <a:pt x="122032" y="67913"/>
                    <a:pt x="127937" y="72676"/>
                  </a:cubicBezTo>
                  <a:cubicBezTo>
                    <a:pt x="133843" y="77438"/>
                    <a:pt x="96029" y="114776"/>
                    <a:pt x="77645" y="123253"/>
                  </a:cubicBezTo>
                  <a:cubicBezTo>
                    <a:pt x="59262" y="131731"/>
                    <a:pt x="1445" y="109442"/>
                    <a:pt x="112" y="80867"/>
                  </a:cubicBezTo>
                  <a:cubicBezTo>
                    <a:pt x="-1222" y="52292"/>
                    <a:pt x="9637" y="28289"/>
                    <a:pt x="19162" y="27051"/>
                  </a:cubicBezTo>
                  <a:cubicBezTo>
                    <a:pt x="28687" y="25813"/>
                    <a:pt x="102220" y="0"/>
                    <a:pt x="102220"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2"/>
            <p:cNvSpPr/>
            <p:nvPr/>
          </p:nvSpPr>
          <p:spPr>
            <a:xfrm>
              <a:off x="7381720" y="1109556"/>
              <a:ext cx="166775" cy="325513"/>
            </a:xfrm>
            <a:custGeom>
              <a:avLst/>
              <a:gdLst/>
              <a:ahLst/>
              <a:cxnLst/>
              <a:rect l="l" t="t" r="r" b="b"/>
              <a:pathLst>
                <a:path w="208599" h="407146" extrusionOk="0">
                  <a:moveTo>
                    <a:pt x="152620" y="40673"/>
                  </a:moveTo>
                  <a:cubicBezTo>
                    <a:pt x="152620" y="40673"/>
                    <a:pt x="119187" y="90584"/>
                    <a:pt x="72419" y="95251"/>
                  </a:cubicBezTo>
                  <a:cubicBezTo>
                    <a:pt x="57751" y="80773"/>
                    <a:pt x="56417" y="28576"/>
                    <a:pt x="76801" y="12574"/>
                  </a:cubicBezTo>
                  <a:cubicBezTo>
                    <a:pt x="76801" y="12574"/>
                    <a:pt x="57751" y="-2571"/>
                    <a:pt x="45178" y="382"/>
                  </a:cubicBezTo>
                  <a:cubicBezTo>
                    <a:pt x="31481" y="8783"/>
                    <a:pt x="21327" y="21888"/>
                    <a:pt x="16603" y="37244"/>
                  </a:cubicBezTo>
                  <a:cubicBezTo>
                    <a:pt x="4658" y="71536"/>
                    <a:pt x="-923" y="107721"/>
                    <a:pt x="124" y="144019"/>
                  </a:cubicBezTo>
                  <a:cubicBezTo>
                    <a:pt x="886" y="192977"/>
                    <a:pt x="124" y="316707"/>
                    <a:pt x="124" y="316707"/>
                  </a:cubicBezTo>
                  <a:cubicBezTo>
                    <a:pt x="5620" y="346271"/>
                    <a:pt x="23556" y="372047"/>
                    <a:pt x="49369" y="387478"/>
                  </a:cubicBezTo>
                  <a:cubicBezTo>
                    <a:pt x="83068" y="406490"/>
                    <a:pt x="122740" y="411976"/>
                    <a:pt x="160335" y="402813"/>
                  </a:cubicBezTo>
                  <a:cubicBezTo>
                    <a:pt x="183957" y="397289"/>
                    <a:pt x="192720" y="383763"/>
                    <a:pt x="200911" y="366904"/>
                  </a:cubicBezTo>
                  <a:cubicBezTo>
                    <a:pt x="198816" y="332614"/>
                    <a:pt x="185195" y="262129"/>
                    <a:pt x="190910" y="218790"/>
                  </a:cubicBezTo>
                  <a:cubicBezTo>
                    <a:pt x="196625" y="175451"/>
                    <a:pt x="205769" y="143447"/>
                    <a:pt x="208150" y="108586"/>
                  </a:cubicBezTo>
                  <a:cubicBezTo>
                    <a:pt x="210532" y="73724"/>
                    <a:pt x="203483" y="74391"/>
                    <a:pt x="186052" y="62009"/>
                  </a:cubicBezTo>
                  <a:cubicBezTo>
                    <a:pt x="175442" y="54092"/>
                    <a:pt x="164269" y="46962"/>
                    <a:pt x="152620" y="4067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2"/>
            <p:cNvSpPr/>
            <p:nvPr/>
          </p:nvSpPr>
          <p:spPr>
            <a:xfrm>
              <a:off x="7413797" y="991818"/>
              <a:ext cx="110760" cy="134864"/>
            </a:xfrm>
            <a:custGeom>
              <a:avLst/>
              <a:gdLst/>
              <a:ahLst/>
              <a:cxnLst/>
              <a:rect l="l" t="t" r="r" b="b"/>
              <a:pathLst>
                <a:path w="138537" h="168686" extrusionOk="0">
                  <a:moveTo>
                    <a:pt x="2962" y="60969"/>
                  </a:moveTo>
                  <a:lnTo>
                    <a:pt x="2962" y="60969"/>
                  </a:lnTo>
                  <a:cubicBezTo>
                    <a:pt x="8486" y="25155"/>
                    <a:pt x="34204" y="-1896"/>
                    <a:pt x="71161" y="104"/>
                  </a:cubicBezTo>
                  <a:cubicBezTo>
                    <a:pt x="110299" y="2083"/>
                    <a:pt x="140427" y="35416"/>
                    <a:pt x="138445" y="74557"/>
                  </a:cubicBezTo>
                  <a:cubicBezTo>
                    <a:pt x="137321" y="96813"/>
                    <a:pt x="125806" y="117248"/>
                    <a:pt x="107356" y="129739"/>
                  </a:cubicBezTo>
                  <a:cubicBezTo>
                    <a:pt x="106032" y="135172"/>
                    <a:pt x="104117" y="140443"/>
                    <a:pt x="101641" y="145456"/>
                  </a:cubicBezTo>
                  <a:cubicBezTo>
                    <a:pt x="88592" y="160696"/>
                    <a:pt x="49063" y="170125"/>
                    <a:pt x="37728" y="168506"/>
                  </a:cubicBezTo>
                  <a:cubicBezTo>
                    <a:pt x="23907" y="167251"/>
                    <a:pt x="12249" y="157706"/>
                    <a:pt x="8296" y="144408"/>
                  </a:cubicBezTo>
                  <a:cubicBezTo>
                    <a:pt x="-3610" y="116309"/>
                    <a:pt x="-86" y="78685"/>
                    <a:pt x="2962" y="60969"/>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2"/>
            <p:cNvSpPr/>
            <p:nvPr/>
          </p:nvSpPr>
          <p:spPr>
            <a:xfrm>
              <a:off x="7417935" y="980032"/>
              <a:ext cx="116886" cy="115512"/>
            </a:xfrm>
            <a:custGeom>
              <a:avLst/>
              <a:gdLst/>
              <a:ahLst/>
              <a:cxnLst/>
              <a:rect l="l" t="t" r="r" b="b"/>
              <a:pathLst>
                <a:path w="146199" h="144480" extrusionOk="0">
                  <a:moveTo>
                    <a:pt x="102179" y="144481"/>
                  </a:moveTo>
                  <a:lnTo>
                    <a:pt x="102179" y="144481"/>
                  </a:lnTo>
                  <a:lnTo>
                    <a:pt x="98750" y="113239"/>
                  </a:lnTo>
                  <a:cubicBezTo>
                    <a:pt x="98750" y="113239"/>
                    <a:pt x="124277" y="47135"/>
                    <a:pt x="63984" y="59899"/>
                  </a:cubicBezTo>
                  <a:cubicBezTo>
                    <a:pt x="24169" y="68281"/>
                    <a:pt x="14168" y="71900"/>
                    <a:pt x="2072" y="45135"/>
                  </a:cubicBezTo>
                  <a:cubicBezTo>
                    <a:pt x="-10025" y="18370"/>
                    <a:pt x="32647" y="-5538"/>
                    <a:pt x="83415" y="1129"/>
                  </a:cubicBezTo>
                  <a:cubicBezTo>
                    <a:pt x="119648" y="4934"/>
                    <a:pt x="146928" y="35857"/>
                    <a:pt x="146185" y="72281"/>
                  </a:cubicBezTo>
                  <a:cubicBezTo>
                    <a:pt x="144851" y="91903"/>
                    <a:pt x="139612" y="131717"/>
                    <a:pt x="102179" y="14448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2"/>
            <p:cNvSpPr/>
            <p:nvPr/>
          </p:nvSpPr>
          <p:spPr>
            <a:xfrm>
              <a:off x="7364000" y="1109861"/>
              <a:ext cx="53839" cy="78361"/>
            </a:xfrm>
            <a:custGeom>
              <a:avLst/>
              <a:gdLst/>
              <a:ahLst/>
              <a:cxnLst/>
              <a:rect l="l" t="t" r="r" b="b"/>
              <a:pathLst>
                <a:path w="67341" h="98012" extrusionOk="0">
                  <a:moveTo>
                    <a:pt x="24289" y="98012"/>
                  </a:moveTo>
                  <a:cubicBezTo>
                    <a:pt x="15097" y="97573"/>
                    <a:pt x="6410" y="93657"/>
                    <a:pt x="0" y="87058"/>
                  </a:cubicBezTo>
                  <a:cubicBezTo>
                    <a:pt x="1334" y="70009"/>
                    <a:pt x="23241" y="4858"/>
                    <a:pt x="67342" y="0"/>
                  </a:cubicBezTo>
                  <a:cubicBezTo>
                    <a:pt x="55350" y="8451"/>
                    <a:pt x="45844" y="19962"/>
                    <a:pt x="39814" y="33338"/>
                  </a:cubicBezTo>
                  <a:cubicBezTo>
                    <a:pt x="32994" y="54469"/>
                    <a:pt x="27813" y="76090"/>
                    <a:pt x="24289" y="9801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12"/>
            <p:cNvSpPr/>
            <p:nvPr/>
          </p:nvSpPr>
          <p:spPr>
            <a:xfrm>
              <a:off x="7794459" y="3551002"/>
              <a:ext cx="540508" cy="312148"/>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2"/>
            <p:cNvSpPr/>
            <p:nvPr/>
          </p:nvSpPr>
          <p:spPr>
            <a:xfrm>
              <a:off x="7824798" y="3491907"/>
              <a:ext cx="469764" cy="181297"/>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2"/>
            <p:cNvSpPr/>
            <p:nvPr/>
          </p:nvSpPr>
          <p:spPr>
            <a:xfrm>
              <a:off x="7794490" y="3623727"/>
              <a:ext cx="41046" cy="82625"/>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2"/>
            <p:cNvSpPr/>
            <p:nvPr/>
          </p:nvSpPr>
          <p:spPr>
            <a:xfrm>
              <a:off x="8298847" y="3624184"/>
              <a:ext cx="36096" cy="82168"/>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2"/>
            <p:cNvSpPr/>
            <p:nvPr/>
          </p:nvSpPr>
          <p:spPr>
            <a:xfrm>
              <a:off x="7842237" y="3535238"/>
              <a:ext cx="449908" cy="259679"/>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2"/>
            <p:cNvSpPr/>
            <p:nvPr/>
          </p:nvSpPr>
          <p:spPr>
            <a:xfrm>
              <a:off x="7815050" y="3673683"/>
              <a:ext cx="491482" cy="17632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2"/>
            <p:cNvSpPr/>
            <p:nvPr/>
          </p:nvSpPr>
          <p:spPr>
            <a:xfrm>
              <a:off x="7794490" y="3472184"/>
              <a:ext cx="540453" cy="312196"/>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2"/>
            <p:cNvSpPr/>
            <p:nvPr/>
          </p:nvSpPr>
          <p:spPr>
            <a:xfrm>
              <a:off x="7752377" y="3752957"/>
              <a:ext cx="148877" cy="85976"/>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2"/>
            <p:cNvSpPr/>
            <p:nvPr/>
          </p:nvSpPr>
          <p:spPr>
            <a:xfrm>
              <a:off x="7787483" y="3773138"/>
              <a:ext cx="113771" cy="106232"/>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2"/>
            <p:cNvSpPr/>
            <p:nvPr/>
          </p:nvSpPr>
          <p:spPr>
            <a:xfrm>
              <a:off x="7465892" y="3799784"/>
              <a:ext cx="344817" cy="254127"/>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2"/>
            <p:cNvSpPr/>
            <p:nvPr/>
          </p:nvSpPr>
          <p:spPr>
            <a:xfrm rot="-1801764">
              <a:off x="7461665" y="3958761"/>
              <a:ext cx="59345" cy="10271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2"/>
            <p:cNvSpPr/>
            <p:nvPr/>
          </p:nvSpPr>
          <p:spPr>
            <a:xfrm>
              <a:off x="8113340" y="4275363"/>
              <a:ext cx="345579" cy="199519"/>
            </a:xfrm>
            <a:custGeom>
              <a:avLst/>
              <a:gdLst/>
              <a:ahLst/>
              <a:cxnLst/>
              <a:rect l="l" t="t" r="r" b="b"/>
              <a:pathLst>
                <a:path w="432244" h="249555" extrusionOk="0">
                  <a:moveTo>
                    <a:pt x="432244" y="124778"/>
                  </a:moveTo>
                  <a:cubicBezTo>
                    <a:pt x="432244" y="193690"/>
                    <a:pt x="335483" y="249555"/>
                    <a:pt x="216122" y="249555"/>
                  </a:cubicBezTo>
                  <a:cubicBezTo>
                    <a:pt x="96761" y="249555"/>
                    <a:pt x="0" y="193690"/>
                    <a:pt x="0" y="124778"/>
                  </a:cubicBezTo>
                  <a:cubicBezTo>
                    <a:pt x="0" y="55865"/>
                    <a:pt x="96761" y="0"/>
                    <a:pt x="216122" y="0"/>
                  </a:cubicBezTo>
                  <a:cubicBezTo>
                    <a:pt x="335483" y="0"/>
                    <a:pt x="432244" y="55865"/>
                    <a:pt x="432244" y="12477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2"/>
            <p:cNvSpPr/>
            <p:nvPr/>
          </p:nvSpPr>
          <p:spPr>
            <a:xfrm>
              <a:off x="8345604" y="3658605"/>
              <a:ext cx="79241" cy="172485"/>
            </a:xfrm>
            <a:custGeom>
              <a:avLst/>
              <a:gdLst/>
              <a:ahLst/>
              <a:cxnLst/>
              <a:rect l="l" t="t" r="r" b="b"/>
              <a:pathLst>
                <a:path w="99113" h="215741" extrusionOk="0">
                  <a:moveTo>
                    <a:pt x="77248" y="0"/>
                  </a:moveTo>
                  <a:cubicBezTo>
                    <a:pt x="79534" y="20098"/>
                    <a:pt x="103537" y="106775"/>
                    <a:pt x="98393" y="136398"/>
                  </a:cubicBezTo>
                  <a:cubicBezTo>
                    <a:pt x="93250" y="166021"/>
                    <a:pt x="11335" y="215741"/>
                    <a:pt x="11335" y="215741"/>
                  </a:cubicBezTo>
                  <a:lnTo>
                    <a:pt x="0" y="164973"/>
                  </a:lnTo>
                  <a:lnTo>
                    <a:pt x="45339" y="120491"/>
                  </a:lnTo>
                  <a:lnTo>
                    <a:pt x="33052" y="363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2"/>
            <p:cNvSpPr/>
            <p:nvPr/>
          </p:nvSpPr>
          <p:spPr>
            <a:xfrm>
              <a:off x="8356722" y="3587657"/>
              <a:ext cx="56961" cy="109603"/>
            </a:xfrm>
            <a:custGeom>
              <a:avLst/>
              <a:gdLst/>
              <a:ahLst/>
              <a:cxnLst/>
              <a:rect l="l" t="t" r="r" b="b"/>
              <a:pathLst>
                <a:path w="71246" h="137090" extrusionOk="0">
                  <a:moveTo>
                    <a:pt x="0" y="3302"/>
                  </a:moveTo>
                  <a:cubicBezTo>
                    <a:pt x="16516" y="-4309"/>
                    <a:pt x="36109" y="1625"/>
                    <a:pt x="45625" y="17113"/>
                  </a:cubicBezTo>
                  <a:cubicBezTo>
                    <a:pt x="57626" y="37020"/>
                    <a:pt x="70104" y="105505"/>
                    <a:pt x="71247" y="117125"/>
                  </a:cubicBezTo>
                  <a:cubicBezTo>
                    <a:pt x="71247" y="117125"/>
                    <a:pt x="54388" y="140557"/>
                    <a:pt x="29051" y="1366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2"/>
            <p:cNvSpPr/>
            <p:nvPr/>
          </p:nvSpPr>
          <p:spPr>
            <a:xfrm>
              <a:off x="8165307" y="4346248"/>
              <a:ext cx="122882" cy="68919"/>
            </a:xfrm>
            <a:custGeom>
              <a:avLst/>
              <a:gdLst/>
              <a:ahLst/>
              <a:cxnLst/>
              <a:rect l="l" t="t" r="r" b="b"/>
              <a:pathLst>
                <a:path w="153698" h="86203" extrusionOk="0">
                  <a:moveTo>
                    <a:pt x="145884" y="20876"/>
                  </a:moveTo>
                  <a:cubicBezTo>
                    <a:pt x="128063" y="25743"/>
                    <a:pt x="109051" y="23409"/>
                    <a:pt x="92925" y="14399"/>
                  </a:cubicBezTo>
                  <a:cubicBezTo>
                    <a:pt x="80162" y="14399"/>
                    <a:pt x="10820" y="-14843"/>
                    <a:pt x="1390" y="10017"/>
                  </a:cubicBezTo>
                  <a:cubicBezTo>
                    <a:pt x="-6802" y="31925"/>
                    <a:pt x="23202" y="52118"/>
                    <a:pt x="39490" y="55928"/>
                  </a:cubicBezTo>
                  <a:cubicBezTo>
                    <a:pt x="74542" y="64405"/>
                    <a:pt x="100355" y="81931"/>
                    <a:pt x="114451" y="84503"/>
                  </a:cubicBezTo>
                  <a:cubicBezTo>
                    <a:pt x="124929" y="86694"/>
                    <a:pt x="138455" y="88122"/>
                    <a:pt x="146837" y="79931"/>
                  </a:cubicBezTo>
                  <a:cubicBezTo>
                    <a:pt x="156552" y="70406"/>
                    <a:pt x="155695" y="33830"/>
                    <a:pt x="145884" y="20876"/>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2"/>
            <p:cNvSpPr/>
            <p:nvPr/>
          </p:nvSpPr>
          <p:spPr>
            <a:xfrm>
              <a:off x="8165313" y="4357988"/>
              <a:ext cx="120815" cy="57407"/>
            </a:xfrm>
            <a:custGeom>
              <a:avLst/>
              <a:gdLst/>
              <a:ahLst/>
              <a:cxnLst/>
              <a:rect l="l" t="t" r="r" b="b"/>
              <a:pathLst>
                <a:path w="151113" h="71804" extrusionOk="0">
                  <a:moveTo>
                    <a:pt x="114156" y="64103"/>
                  </a:moveTo>
                  <a:cubicBezTo>
                    <a:pt x="100059" y="61150"/>
                    <a:pt x="74246" y="43720"/>
                    <a:pt x="39195" y="35528"/>
                  </a:cubicBezTo>
                  <a:cubicBezTo>
                    <a:pt x="25764" y="32290"/>
                    <a:pt x="2619" y="17526"/>
                    <a:pt x="237" y="0"/>
                  </a:cubicBezTo>
                  <a:cubicBezTo>
                    <a:pt x="-2811" y="20098"/>
                    <a:pt x="24240" y="38100"/>
                    <a:pt x="39195" y="41529"/>
                  </a:cubicBezTo>
                  <a:cubicBezTo>
                    <a:pt x="74246" y="50006"/>
                    <a:pt x="100059" y="67532"/>
                    <a:pt x="114156" y="70104"/>
                  </a:cubicBezTo>
                  <a:cubicBezTo>
                    <a:pt x="124634" y="72295"/>
                    <a:pt x="138159" y="73723"/>
                    <a:pt x="146541" y="65532"/>
                  </a:cubicBezTo>
                  <a:cubicBezTo>
                    <a:pt x="148684" y="63122"/>
                    <a:pt x="150246" y="60255"/>
                    <a:pt x="151113" y="57150"/>
                  </a:cubicBezTo>
                  <a:cubicBezTo>
                    <a:pt x="140579" y="65161"/>
                    <a:pt x="126882" y="67742"/>
                    <a:pt x="114156" y="6410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2"/>
            <p:cNvSpPr/>
            <p:nvPr/>
          </p:nvSpPr>
          <p:spPr>
            <a:xfrm>
              <a:off x="8255166" y="4305930"/>
              <a:ext cx="122882" cy="68953"/>
            </a:xfrm>
            <a:custGeom>
              <a:avLst/>
              <a:gdLst/>
              <a:ahLst/>
              <a:cxnLst/>
              <a:rect l="l" t="t" r="r" b="b"/>
              <a:pathLst>
                <a:path w="153698" h="86245" extrusionOk="0">
                  <a:moveTo>
                    <a:pt x="145884" y="20822"/>
                  </a:moveTo>
                  <a:cubicBezTo>
                    <a:pt x="128082" y="25766"/>
                    <a:pt x="109041" y="23470"/>
                    <a:pt x="92925" y="14441"/>
                  </a:cubicBezTo>
                  <a:cubicBezTo>
                    <a:pt x="80162" y="14441"/>
                    <a:pt x="10820" y="-14896"/>
                    <a:pt x="1390" y="10059"/>
                  </a:cubicBezTo>
                  <a:cubicBezTo>
                    <a:pt x="-6802" y="31871"/>
                    <a:pt x="23202" y="52064"/>
                    <a:pt x="39490" y="55969"/>
                  </a:cubicBezTo>
                  <a:cubicBezTo>
                    <a:pt x="74446" y="64447"/>
                    <a:pt x="100354" y="81877"/>
                    <a:pt x="114452" y="84544"/>
                  </a:cubicBezTo>
                  <a:cubicBezTo>
                    <a:pt x="124929" y="86735"/>
                    <a:pt x="138454" y="88164"/>
                    <a:pt x="146837" y="79973"/>
                  </a:cubicBezTo>
                  <a:cubicBezTo>
                    <a:pt x="156552" y="70352"/>
                    <a:pt x="155695" y="33776"/>
                    <a:pt x="145884" y="2082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2"/>
            <p:cNvSpPr/>
            <p:nvPr/>
          </p:nvSpPr>
          <p:spPr>
            <a:xfrm>
              <a:off x="8255174" y="4317703"/>
              <a:ext cx="120815" cy="57407"/>
            </a:xfrm>
            <a:custGeom>
              <a:avLst/>
              <a:gdLst/>
              <a:ahLst/>
              <a:cxnLst/>
              <a:rect l="l" t="t" r="r" b="b"/>
              <a:pathLst>
                <a:path w="151113" h="71804" extrusionOk="0">
                  <a:moveTo>
                    <a:pt x="114156" y="64008"/>
                  </a:moveTo>
                  <a:cubicBezTo>
                    <a:pt x="100059" y="61055"/>
                    <a:pt x="74151" y="43624"/>
                    <a:pt x="39195" y="35433"/>
                  </a:cubicBezTo>
                  <a:cubicBezTo>
                    <a:pt x="25764" y="32195"/>
                    <a:pt x="2619" y="17526"/>
                    <a:pt x="237" y="0"/>
                  </a:cubicBezTo>
                  <a:cubicBezTo>
                    <a:pt x="-2811" y="20098"/>
                    <a:pt x="24240" y="38100"/>
                    <a:pt x="39195" y="41529"/>
                  </a:cubicBezTo>
                  <a:cubicBezTo>
                    <a:pt x="74151" y="50006"/>
                    <a:pt x="100059" y="67437"/>
                    <a:pt x="114156" y="70104"/>
                  </a:cubicBezTo>
                  <a:cubicBezTo>
                    <a:pt x="124634" y="72295"/>
                    <a:pt x="138159" y="73723"/>
                    <a:pt x="146541" y="65532"/>
                  </a:cubicBezTo>
                  <a:cubicBezTo>
                    <a:pt x="148684" y="63122"/>
                    <a:pt x="150246" y="60255"/>
                    <a:pt x="151113" y="57150"/>
                  </a:cubicBezTo>
                  <a:cubicBezTo>
                    <a:pt x="140578" y="65170"/>
                    <a:pt x="126862" y="67713"/>
                    <a:pt x="114156" y="6400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2"/>
            <p:cNvSpPr/>
            <p:nvPr/>
          </p:nvSpPr>
          <p:spPr>
            <a:xfrm>
              <a:off x="8198325" y="3858200"/>
              <a:ext cx="179678" cy="507212"/>
            </a:xfrm>
            <a:custGeom>
              <a:avLst/>
              <a:gdLst/>
              <a:ahLst/>
              <a:cxnLst/>
              <a:rect l="l" t="t" r="r" b="b"/>
              <a:pathLst>
                <a:path w="224738" h="634412" extrusionOk="0">
                  <a:moveTo>
                    <a:pt x="218313" y="392525"/>
                  </a:moveTo>
                  <a:cubicBezTo>
                    <a:pt x="215360" y="366693"/>
                    <a:pt x="210036" y="341186"/>
                    <a:pt x="202406" y="316325"/>
                  </a:cubicBezTo>
                  <a:cubicBezTo>
                    <a:pt x="202406" y="316325"/>
                    <a:pt x="207169" y="250793"/>
                    <a:pt x="209550" y="188690"/>
                  </a:cubicBezTo>
                  <a:cubicBezTo>
                    <a:pt x="212217" y="118205"/>
                    <a:pt x="236696" y="56197"/>
                    <a:pt x="217361" y="0"/>
                  </a:cubicBezTo>
                  <a:lnTo>
                    <a:pt x="0" y="48292"/>
                  </a:lnTo>
                  <a:cubicBezTo>
                    <a:pt x="0" y="48292"/>
                    <a:pt x="13145" y="329279"/>
                    <a:pt x="16002" y="363283"/>
                  </a:cubicBezTo>
                  <a:cubicBezTo>
                    <a:pt x="17536" y="389744"/>
                    <a:pt x="20717" y="416080"/>
                    <a:pt x="25527" y="442150"/>
                  </a:cubicBezTo>
                  <a:cubicBezTo>
                    <a:pt x="35052" y="496729"/>
                    <a:pt x="51530" y="626459"/>
                    <a:pt x="51530" y="626459"/>
                  </a:cubicBezTo>
                  <a:cubicBezTo>
                    <a:pt x="68075" y="634374"/>
                    <a:pt x="86801" y="636461"/>
                    <a:pt x="104680" y="632365"/>
                  </a:cubicBezTo>
                  <a:cubicBezTo>
                    <a:pt x="104680" y="632365"/>
                    <a:pt x="103061" y="468344"/>
                    <a:pt x="101537" y="429006"/>
                  </a:cubicBezTo>
                  <a:cubicBezTo>
                    <a:pt x="99727" y="381381"/>
                    <a:pt x="98298" y="384715"/>
                    <a:pt x="98298" y="384715"/>
                  </a:cubicBezTo>
                  <a:lnTo>
                    <a:pt x="105537" y="265176"/>
                  </a:lnTo>
                  <a:lnTo>
                    <a:pt x="110204" y="205740"/>
                  </a:lnTo>
                  <a:cubicBezTo>
                    <a:pt x="110204" y="205740"/>
                    <a:pt x="116205" y="249364"/>
                    <a:pt x="119729" y="288322"/>
                  </a:cubicBezTo>
                  <a:cubicBezTo>
                    <a:pt x="123158" y="322326"/>
                    <a:pt x="131350" y="353092"/>
                    <a:pt x="140494" y="416338"/>
                  </a:cubicBezTo>
                  <a:cubicBezTo>
                    <a:pt x="148495" y="471202"/>
                    <a:pt x="161354" y="581501"/>
                    <a:pt x="161354" y="581501"/>
                  </a:cubicBezTo>
                  <a:cubicBezTo>
                    <a:pt x="184404" y="594836"/>
                    <a:pt x="215551" y="583787"/>
                    <a:pt x="215551" y="583787"/>
                  </a:cubicBezTo>
                  <a:cubicBezTo>
                    <a:pt x="215551" y="583787"/>
                    <a:pt x="224790" y="440150"/>
                    <a:pt x="218313" y="39252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2"/>
            <p:cNvSpPr/>
            <p:nvPr/>
          </p:nvSpPr>
          <p:spPr>
            <a:xfrm>
              <a:off x="8224549" y="3442293"/>
              <a:ext cx="130417" cy="208730"/>
            </a:xfrm>
            <a:custGeom>
              <a:avLst/>
              <a:gdLst/>
              <a:ahLst/>
              <a:cxnLst/>
              <a:rect l="l" t="t" r="r" b="b"/>
              <a:pathLst>
                <a:path w="163123" h="261076" extrusionOk="0">
                  <a:moveTo>
                    <a:pt x="153890" y="186263"/>
                  </a:moveTo>
                  <a:cubicBezTo>
                    <a:pt x="137316" y="187120"/>
                    <a:pt x="125315" y="191406"/>
                    <a:pt x="122934" y="186263"/>
                  </a:cubicBezTo>
                  <a:cubicBezTo>
                    <a:pt x="121190" y="177738"/>
                    <a:pt x="119914" y="169117"/>
                    <a:pt x="119124" y="160450"/>
                  </a:cubicBezTo>
                  <a:cubicBezTo>
                    <a:pt x="121028" y="155592"/>
                    <a:pt x="122743" y="150449"/>
                    <a:pt x="122743" y="150449"/>
                  </a:cubicBezTo>
                  <a:cubicBezTo>
                    <a:pt x="143508" y="137685"/>
                    <a:pt x="150080" y="115206"/>
                    <a:pt x="152842" y="89012"/>
                  </a:cubicBezTo>
                  <a:cubicBezTo>
                    <a:pt x="157509" y="44245"/>
                    <a:pt x="133316" y="5097"/>
                    <a:pt x="88548" y="430"/>
                  </a:cubicBezTo>
                  <a:cubicBezTo>
                    <a:pt x="46543" y="-3952"/>
                    <a:pt x="15587" y="25671"/>
                    <a:pt x="7300" y="66248"/>
                  </a:cubicBezTo>
                  <a:cubicBezTo>
                    <a:pt x="2918" y="86250"/>
                    <a:pt x="-5940" y="124064"/>
                    <a:pt x="5967" y="157021"/>
                  </a:cubicBezTo>
                  <a:cubicBezTo>
                    <a:pt x="12729" y="175499"/>
                    <a:pt x="21302" y="190073"/>
                    <a:pt x="29969" y="192930"/>
                  </a:cubicBezTo>
                  <a:cubicBezTo>
                    <a:pt x="38294" y="192740"/>
                    <a:pt x="46600" y="192006"/>
                    <a:pt x="54830" y="190739"/>
                  </a:cubicBezTo>
                  <a:lnTo>
                    <a:pt x="54830" y="190739"/>
                  </a:lnTo>
                  <a:cubicBezTo>
                    <a:pt x="54830" y="190739"/>
                    <a:pt x="57020" y="203122"/>
                    <a:pt x="58544" y="211123"/>
                  </a:cubicBezTo>
                  <a:cubicBezTo>
                    <a:pt x="60068" y="219124"/>
                    <a:pt x="59497" y="223315"/>
                    <a:pt x="43590" y="233030"/>
                  </a:cubicBezTo>
                  <a:cubicBezTo>
                    <a:pt x="27684" y="242746"/>
                    <a:pt x="67593" y="262939"/>
                    <a:pt x="93692" y="260939"/>
                  </a:cubicBezTo>
                  <a:cubicBezTo>
                    <a:pt x="119790" y="258938"/>
                    <a:pt x="149032" y="243222"/>
                    <a:pt x="157128" y="226458"/>
                  </a:cubicBezTo>
                  <a:cubicBezTo>
                    <a:pt x="165986" y="207884"/>
                    <a:pt x="165129" y="185786"/>
                    <a:pt x="153890" y="18626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2"/>
            <p:cNvSpPr/>
            <p:nvPr/>
          </p:nvSpPr>
          <p:spPr>
            <a:xfrm>
              <a:off x="8197056" y="3589895"/>
              <a:ext cx="200560" cy="332104"/>
            </a:xfrm>
            <a:custGeom>
              <a:avLst/>
              <a:gdLst/>
              <a:ahLst/>
              <a:cxnLst/>
              <a:rect l="l" t="t" r="r" b="b"/>
              <a:pathLst>
                <a:path w="250857" h="415389" extrusionOk="0">
                  <a:moveTo>
                    <a:pt x="164275" y="4121"/>
                  </a:moveTo>
                  <a:cubicBezTo>
                    <a:pt x="168847" y="15551"/>
                    <a:pt x="157131" y="29553"/>
                    <a:pt x="126175" y="39364"/>
                  </a:cubicBezTo>
                  <a:cubicBezTo>
                    <a:pt x="95218" y="49174"/>
                    <a:pt x="92266" y="36506"/>
                    <a:pt x="92266" y="36506"/>
                  </a:cubicBezTo>
                  <a:cubicBezTo>
                    <a:pt x="71558" y="45793"/>
                    <a:pt x="51375" y="56194"/>
                    <a:pt x="31782" y="67653"/>
                  </a:cubicBezTo>
                  <a:cubicBezTo>
                    <a:pt x="12732" y="80702"/>
                    <a:pt x="4921" y="118516"/>
                    <a:pt x="2350" y="181953"/>
                  </a:cubicBezTo>
                  <a:cubicBezTo>
                    <a:pt x="-508" y="255676"/>
                    <a:pt x="-794" y="365119"/>
                    <a:pt x="1683" y="383978"/>
                  </a:cubicBezTo>
                  <a:cubicBezTo>
                    <a:pt x="1683" y="383978"/>
                    <a:pt x="36544" y="418745"/>
                    <a:pt x="81217" y="415125"/>
                  </a:cubicBezTo>
                  <a:cubicBezTo>
                    <a:pt x="125889" y="411506"/>
                    <a:pt x="200946" y="371977"/>
                    <a:pt x="219139" y="341401"/>
                  </a:cubicBezTo>
                  <a:cubicBezTo>
                    <a:pt x="218662" y="276727"/>
                    <a:pt x="211042" y="266249"/>
                    <a:pt x="221520" y="229006"/>
                  </a:cubicBezTo>
                  <a:cubicBezTo>
                    <a:pt x="245523" y="143281"/>
                    <a:pt x="258096" y="108801"/>
                    <a:pt x="246475" y="52127"/>
                  </a:cubicBezTo>
                  <a:cubicBezTo>
                    <a:pt x="236950" y="5359"/>
                    <a:pt x="223425" y="-451"/>
                    <a:pt x="204946" y="25"/>
                  </a:cubicBezTo>
                  <a:cubicBezTo>
                    <a:pt x="191326" y="683"/>
                    <a:pt x="177752" y="2045"/>
                    <a:pt x="164275" y="4121"/>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2"/>
            <p:cNvSpPr/>
            <p:nvPr/>
          </p:nvSpPr>
          <p:spPr>
            <a:xfrm>
              <a:off x="8000839" y="3631642"/>
              <a:ext cx="254644" cy="198374"/>
            </a:xfrm>
            <a:custGeom>
              <a:avLst/>
              <a:gdLst/>
              <a:ahLst/>
              <a:cxnLst/>
              <a:rect l="l" t="t" r="r" b="b"/>
              <a:pathLst>
                <a:path w="318504" h="248122" extrusionOk="0">
                  <a:moveTo>
                    <a:pt x="177479" y="190982"/>
                  </a:moveTo>
                  <a:cubicBezTo>
                    <a:pt x="214150" y="200507"/>
                    <a:pt x="222723" y="177171"/>
                    <a:pt x="227580" y="158026"/>
                  </a:cubicBezTo>
                  <a:cubicBezTo>
                    <a:pt x="239201" y="111734"/>
                    <a:pt x="245487" y="69920"/>
                    <a:pt x="254155" y="43726"/>
                  </a:cubicBezTo>
                  <a:cubicBezTo>
                    <a:pt x="264442" y="12674"/>
                    <a:pt x="275110" y="7721"/>
                    <a:pt x="290255" y="1721"/>
                  </a:cubicBezTo>
                  <a:cubicBezTo>
                    <a:pt x="307876" y="-5423"/>
                    <a:pt x="323116" y="9531"/>
                    <a:pt x="317210" y="49346"/>
                  </a:cubicBezTo>
                  <a:cubicBezTo>
                    <a:pt x="310010" y="95104"/>
                    <a:pt x="298789" y="140138"/>
                    <a:pt x="283683" y="183934"/>
                  </a:cubicBezTo>
                  <a:cubicBezTo>
                    <a:pt x="279110" y="198412"/>
                    <a:pt x="268919" y="224034"/>
                    <a:pt x="253583" y="236417"/>
                  </a:cubicBezTo>
                  <a:cubicBezTo>
                    <a:pt x="234533" y="251656"/>
                    <a:pt x="205958" y="250990"/>
                    <a:pt x="163096" y="240322"/>
                  </a:cubicBezTo>
                  <a:cubicBezTo>
                    <a:pt x="144808" y="235750"/>
                    <a:pt x="124996" y="224796"/>
                    <a:pt x="89849" y="208604"/>
                  </a:cubicBezTo>
                  <a:cubicBezTo>
                    <a:pt x="80324" y="204222"/>
                    <a:pt x="73275" y="201364"/>
                    <a:pt x="55368" y="192983"/>
                  </a:cubicBezTo>
                  <a:cubicBezTo>
                    <a:pt x="37423" y="184886"/>
                    <a:pt x="21678" y="172599"/>
                    <a:pt x="9458" y="157169"/>
                  </a:cubicBezTo>
                  <a:cubicBezTo>
                    <a:pt x="-67" y="143548"/>
                    <a:pt x="-1115" y="137166"/>
                    <a:pt x="790" y="134118"/>
                  </a:cubicBezTo>
                  <a:cubicBezTo>
                    <a:pt x="2695" y="131070"/>
                    <a:pt x="7458" y="131070"/>
                    <a:pt x="12410" y="136785"/>
                  </a:cubicBezTo>
                  <a:cubicBezTo>
                    <a:pt x="19697" y="146405"/>
                    <a:pt x="28632" y="154664"/>
                    <a:pt x="38795" y="161169"/>
                  </a:cubicBezTo>
                  <a:cubicBezTo>
                    <a:pt x="38795" y="161169"/>
                    <a:pt x="27174" y="149168"/>
                    <a:pt x="20983" y="141452"/>
                  </a:cubicBezTo>
                  <a:cubicBezTo>
                    <a:pt x="15363" y="134547"/>
                    <a:pt x="10686" y="126927"/>
                    <a:pt x="7076" y="118783"/>
                  </a:cubicBezTo>
                  <a:cubicBezTo>
                    <a:pt x="3743" y="110877"/>
                    <a:pt x="10601" y="99733"/>
                    <a:pt x="15744" y="105734"/>
                  </a:cubicBezTo>
                  <a:cubicBezTo>
                    <a:pt x="20888" y="111734"/>
                    <a:pt x="23459" y="117164"/>
                    <a:pt x="32889" y="128498"/>
                  </a:cubicBezTo>
                  <a:cubicBezTo>
                    <a:pt x="37880" y="134547"/>
                    <a:pt x="43567" y="139985"/>
                    <a:pt x="49844" y="144691"/>
                  </a:cubicBezTo>
                  <a:cubicBezTo>
                    <a:pt x="43977" y="136738"/>
                    <a:pt x="38757" y="128327"/>
                    <a:pt x="34223" y="119545"/>
                  </a:cubicBezTo>
                  <a:cubicBezTo>
                    <a:pt x="30213" y="112649"/>
                    <a:pt x="28232" y="104753"/>
                    <a:pt x="28508" y="96780"/>
                  </a:cubicBezTo>
                  <a:cubicBezTo>
                    <a:pt x="28508" y="92684"/>
                    <a:pt x="34699" y="87731"/>
                    <a:pt x="40128" y="95637"/>
                  </a:cubicBezTo>
                  <a:cubicBezTo>
                    <a:pt x="45510" y="106372"/>
                    <a:pt x="52130" y="116440"/>
                    <a:pt x="59845" y="125641"/>
                  </a:cubicBezTo>
                  <a:cubicBezTo>
                    <a:pt x="68227" y="134309"/>
                    <a:pt x="75275" y="139357"/>
                    <a:pt x="75466" y="136880"/>
                  </a:cubicBezTo>
                  <a:cubicBezTo>
                    <a:pt x="75657" y="134404"/>
                    <a:pt x="70418" y="129737"/>
                    <a:pt x="67465" y="119640"/>
                  </a:cubicBezTo>
                  <a:cubicBezTo>
                    <a:pt x="64512" y="109544"/>
                    <a:pt x="67465" y="98876"/>
                    <a:pt x="73085" y="97637"/>
                  </a:cubicBezTo>
                  <a:cubicBezTo>
                    <a:pt x="78705" y="96399"/>
                    <a:pt x="77561" y="96780"/>
                    <a:pt x="82038" y="106305"/>
                  </a:cubicBezTo>
                  <a:cubicBezTo>
                    <a:pt x="88230" y="116002"/>
                    <a:pt x="93792" y="126089"/>
                    <a:pt x="98707" y="136499"/>
                  </a:cubicBezTo>
                  <a:cubicBezTo>
                    <a:pt x="101536" y="146263"/>
                    <a:pt x="106699" y="155187"/>
                    <a:pt x="113757" y="162503"/>
                  </a:cubicBezTo>
                  <a:cubicBezTo>
                    <a:pt x="122805" y="171647"/>
                    <a:pt x="142713" y="182219"/>
                    <a:pt x="177479" y="19098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2"/>
            <p:cNvSpPr/>
            <p:nvPr/>
          </p:nvSpPr>
          <p:spPr>
            <a:xfrm>
              <a:off x="8187055" y="3627341"/>
              <a:ext cx="77484" cy="113419"/>
            </a:xfrm>
            <a:custGeom>
              <a:avLst/>
              <a:gdLst/>
              <a:ahLst/>
              <a:cxnLst/>
              <a:rect l="l" t="t" r="r" b="b"/>
              <a:pathLst>
                <a:path w="96916" h="141862" extrusionOk="0">
                  <a:moveTo>
                    <a:pt x="70866" y="624"/>
                  </a:moveTo>
                  <a:cubicBezTo>
                    <a:pt x="46387" y="-2900"/>
                    <a:pt x="29146" y="8053"/>
                    <a:pt x="18288" y="45105"/>
                  </a:cubicBezTo>
                  <a:cubicBezTo>
                    <a:pt x="7429" y="82158"/>
                    <a:pt x="0" y="112638"/>
                    <a:pt x="0" y="112638"/>
                  </a:cubicBezTo>
                  <a:cubicBezTo>
                    <a:pt x="9677" y="126611"/>
                    <a:pt x="24336" y="136355"/>
                    <a:pt x="40957" y="139879"/>
                  </a:cubicBezTo>
                  <a:cubicBezTo>
                    <a:pt x="70199" y="146928"/>
                    <a:pt x="80772" y="132926"/>
                    <a:pt x="80772" y="132926"/>
                  </a:cubicBezTo>
                  <a:cubicBezTo>
                    <a:pt x="80772" y="132926"/>
                    <a:pt x="88868" y="94064"/>
                    <a:pt x="93916" y="67680"/>
                  </a:cubicBezTo>
                  <a:cubicBezTo>
                    <a:pt x="98965" y="41295"/>
                    <a:pt x="101155" y="5101"/>
                    <a:pt x="70866" y="624"/>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2"/>
            <p:cNvSpPr/>
            <p:nvPr/>
          </p:nvSpPr>
          <p:spPr>
            <a:xfrm>
              <a:off x="8224358" y="3433131"/>
              <a:ext cx="126435" cy="139356"/>
            </a:xfrm>
            <a:custGeom>
              <a:avLst/>
              <a:gdLst/>
              <a:ahLst/>
              <a:cxnLst/>
              <a:rect l="l" t="t" r="r" b="b"/>
              <a:pathLst>
                <a:path w="158142" h="174304" extrusionOk="0">
                  <a:moveTo>
                    <a:pt x="8872" y="71897"/>
                  </a:moveTo>
                  <a:cubicBezTo>
                    <a:pt x="8872" y="71897"/>
                    <a:pt x="-29704" y="13223"/>
                    <a:pt x="54021" y="1221"/>
                  </a:cubicBezTo>
                  <a:cubicBezTo>
                    <a:pt x="114409" y="-7446"/>
                    <a:pt x="153176" y="31416"/>
                    <a:pt x="157653" y="73516"/>
                  </a:cubicBezTo>
                  <a:cubicBezTo>
                    <a:pt x="161939" y="113712"/>
                    <a:pt x="137174" y="155527"/>
                    <a:pt x="119553" y="172100"/>
                  </a:cubicBezTo>
                  <a:cubicBezTo>
                    <a:pt x="101960" y="176519"/>
                    <a:pt x="83358" y="174243"/>
                    <a:pt x="67356" y="165718"/>
                  </a:cubicBezTo>
                  <a:cubicBezTo>
                    <a:pt x="66403" y="154793"/>
                    <a:pt x="66022" y="143820"/>
                    <a:pt x="66213" y="132857"/>
                  </a:cubicBezTo>
                  <a:cubicBezTo>
                    <a:pt x="66213" y="132857"/>
                    <a:pt x="95359" y="70849"/>
                    <a:pt x="8872" y="71897"/>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89" name="Google Shape;289;p12"/>
            <p:cNvGrpSpPr/>
            <p:nvPr/>
          </p:nvGrpSpPr>
          <p:grpSpPr>
            <a:xfrm>
              <a:off x="6544681" y="927100"/>
              <a:ext cx="264550" cy="200503"/>
              <a:chOff x="6621095" y="1452181"/>
              <a:chExt cx="330894" cy="250785"/>
            </a:xfrm>
          </p:grpSpPr>
          <p:sp>
            <p:nvSpPr>
              <p:cNvPr id="290" name="Google Shape;290;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5" name="Google Shape;295;p12"/>
            <p:cNvGrpSpPr/>
            <p:nvPr/>
          </p:nvGrpSpPr>
          <p:grpSpPr>
            <a:xfrm>
              <a:off x="7210360" y="1314224"/>
              <a:ext cx="264550" cy="200503"/>
              <a:chOff x="6621095" y="1452181"/>
              <a:chExt cx="330894" cy="250785"/>
            </a:xfrm>
          </p:grpSpPr>
          <p:sp>
            <p:nvSpPr>
              <p:cNvPr id="296" name="Google Shape;296;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1" name="Google Shape;301;p12"/>
            <p:cNvSpPr/>
            <p:nvPr/>
          </p:nvSpPr>
          <p:spPr>
            <a:xfrm>
              <a:off x="7451033" y="1163186"/>
              <a:ext cx="126280" cy="353110"/>
            </a:xfrm>
            <a:custGeom>
              <a:avLst/>
              <a:gdLst/>
              <a:ahLst/>
              <a:cxnLst/>
              <a:rect l="l" t="t" r="r" b="b"/>
              <a:pathLst>
                <a:path w="157949" h="441664" extrusionOk="0">
                  <a:moveTo>
                    <a:pt x="12203" y="371070"/>
                  </a:moveTo>
                  <a:cubicBezTo>
                    <a:pt x="20680" y="365574"/>
                    <a:pt x="29462" y="360555"/>
                    <a:pt x="38492" y="356021"/>
                  </a:cubicBezTo>
                  <a:cubicBezTo>
                    <a:pt x="46960" y="353439"/>
                    <a:pt x="54656" y="348791"/>
                    <a:pt x="60876" y="342495"/>
                  </a:cubicBezTo>
                  <a:cubicBezTo>
                    <a:pt x="69162" y="334399"/>
                    <a:pt x="82593" y="304395"/>
                    <a:pt x="92118" y="274391"/>
                  </a:cubicBezTo>
                  <a:cubicBezTo>
                    <a:pt x="101785" y="240846"/>
                    <a:pt x="105624" y="205889"/>
                    <a:pt x="103452" y="171045"/>
                  </a:cubicBezTo>
                  <a:cubicBezTo>
                    <a:pt x="99357" y="129516"/>
                    <a:pt x="84402" y="71318"/>
                    <a:pt x="80593" y="47220"/>
                  </a:cubicBezTo>
                  <a:cubicBezTo>
                    <a:pt x="76782" y="23122"/>
                    <a:pt x="84498" y="13692"/>
                    <a:pt x="95642" y="4929"/>
                  </a:cubicBezTo>
                  <a:cubicBezTo>
                    <a:pt x="108691" y="-5453"/>
                    <a:pt x="126789" y="-881"/>
                    <a:pt x="136409" y="32647"/>
                  </a:cubicBezTo>
                  <a:cubicBezTo>
                    <a:pt x="148810" y="79078"/>
                    <a:pt x="156030" y="126740"/>
                    <a:pt x="157935" y="174760"/>
                  </a:cubicBezTo>
                  <a:cubicBezTo>
                    <a:pt x="158269" y="210341"/>
                    <a:pt x="152773" y="245736"/>
                    <a:pt x="141648" y="279535"/>
                  </a:cubicBezTo>
                  <a:cubicBezTo>
                    <a:pt x="131656" y="308501"/>
                    <a:pt x="118226" y="336161"/>
                    <a:pt x="101643" y="361926"/>
                  </a:cubicBezTo>
                  <a:cubicBezTo>
                    <a:pt x="97071" y="369737"/>
                    <a:pt x="95547" y="376595"/>
                    <a:pt x="88498" y="392406"/>
                  </a:cubicBezTo>
                  <a:cubicBezTo>
                    <a:pt x="81745" y="408237"/>
                    <a:pt x="71258" y="422191"/>
                    <a:pt x="57923" y="433078"/>
                  </a:cubicBezTo>
                  <a:cubicBezTo>
                    <a:pt x="46112" y="441555"/>
                    <a:pt x="40587" y="442603"/>
                    <a:pt x="37825" y="441079"/>
                  </a:cubicBezTo>
                  <a:cubicBezTo>
                    <a:pt x="35063" y="439555"/>
                    <a:pt x="35063" y="435364"/>
                    <a:pt x="40016" y="430887"/>
                  </a:cubicBezTo>
                  <a:cubicBezTo>
                    <a:pt x="48341" y="424391"/>
                    <a:pt x="55437" y="416457"/>
                    <a:pt x="60971" y="407456"/>
                  </a:cubicBezTo>
                  <a:cubicBezTo>
                    <a:pt x="60971" y="407456"/>
                    <a:pt x="50684" y="417743"/>
                    <a:pt x="44017" y="423362"/>
                  </a:cubicBezTo>
                  <a:cubicBezTo>
                    <a:pt x="38044" y="428354"/>
                    <a:pt x="31443" y="432545"/>
                    <a:pt x="24395" y="435840"/>
                  </a:cubicBezTo>
                  <a:cubicBezTo>
                    <a:pt x="17537" y="438888"/>
                    <a:pt x="8012" y="433078"/>
                    <a:pt x="12870" y="428411"/>
                  </a:cubicBezTo>
                  <a:cubicBezTo>
                    <a:pt x="17727" y="423743"/>
                    <a:pt x="22395" y="421553"/>
                    <a:pt x="32491" y="413076"/>
                  </a:cubicBezTo>
                  <a:cubicBezTo>
                    <a:pt x="37701" y="408580"/>
                    <a:pt x="42369" y="403503"/>
                    <a:pt x="46398" y="397931"/>
                  </a:cubicBezTo>
                  <a:cubicBezTo>
                    <a:pt x="39521" y="403208"/>
                    <a:pt x="32225" y="407922"/>
                    <a:pt x="24585" y="412028"/>
                  </a:cubicBezTo>
                  <a:cubicBezTo>
                    <a:pt x="18632" y="415685"/>
                    <a:pt x="11755" y="417533"/>
                    <a:pt x="4773" y="417362"/>
                  </a:cubicBezTo>
                  <a:cubicBezTo>
                    <a:pt x="1154" y="417362"/>
                    <a:pt x="-3228" y="412218"/>
                    <a:pt x="3535" y="407265"/>
                  </a:cubicBezTo>
                  <a:cubicBezTo>
                    <a:pt x="12879" y="402417"/>
                    <a:pt x="21604" y="396473"/>
                    <a:pt x="29538" y="389549"/>
                  </a:cubicBezTo>
                  <a:cubicBezTo>
                    <a:pt x="37063" y="382119"/>
                    <a:pt x="41254" y="375833"/>
                    <a:pt x="39063" y="375642"/>
                  </a:cubicBezTo>
                  <a:cubicBezTo>
                    <a:pt x="36873" y="375452"/>
                    <a:pt x="32872" y="380214"/>
                    <a:pt x="24109" y="382976"/>
                  </a:cubicBezTo>
                  <a:cubicBezTo>
                    <a:pt x="15346" y="385739"/>
                    <a:pt x="5917" y="382976"/>
                    <a:pt x="5059" y="378404"/>
                  </a:cubicBezTo>
                  <a:cubicBezTo>
                    <a:pt x="4202" y="373832"/>
                    <a:pt x="4011" y="375261"/>
                    <a:pt x="12203" y="37107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12"/>
            <p:cNvSpPr/>
            <p:nvPr/>
          </p:nvSpPr>
          <p:spPr>
            <a:xfrm>
              <a:off x="7509451" y="1160411"/>
              <a:ext cx="72725" cy="98625"/>
            </a:xfrm>
            <a:custGeom>
              <a:avLst/>
              <a:gdLst/>
              <a:ahLst/>
              <a:cxnLst/>
              <a:rect l="l" t="t" r="r" b="b"/>
              <a:pathLst>
                <a:path w="90963" h="123358" extrusionOk="0">
                  <a:moveTo>
                    <a:pt x="90964" y="98317"/>
                  </a:moveTo>
                  <a:cubicBezTo>
                    <a:pt x="90964" y="98317"/>
                    <a:pt x="58007" y="131083"/>
                    <a:pt x="19050" y="121653"/>
                  </a:cubicBezTo>
                  <a:cubicBezTo>
                    <a:pt x="13525" y="117843"/>
                    <a:pt x="0" y="41358"/>
                    <a:pt x="0" y="41358"/>
                  </a:cubicBezTo>
                  <a:cubicBezTo>
                    <a:pt x="0" y="41358"/>
                    <a:pt x="0" y="-1029"/>
                    <a:pt x="32480" y="19"/>
                  </a:cubicBezTo>
                  <a:cubicBezTo>
                    <a:pt x="64961" y="1067"/>
                    <a:pt x="90964" y="98317"/>
                    <a:pt x="90964" y="9831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03" name="Google Shape;303;p12"/>
            <p:cNvGrpSpPr/>
            <p:nvPr/>
          </p:nvGrpSpPr>
          <p:grpSpPr>
            <a:xfrm flipH="1">
              <a:off x="8183210" y="2407472"/>
              <a:ext cx="780360" cy="1195999"/>
              <a:chOff x="3975528" y="3303922"/>
              <a:chExt cx="780360" cy="1195999"/>
            </a:xfrm>
          </p:grpSpPr>
          <p:sp>
            <p:nvSpPr>
              <p:cNvPr id="304" name="Google Shape;304;p12"/>
              <p:cNvSpPr/>
              <p:nvPr/>
            </p:nvSpPr>
            <p:spPr>
              <a:xfrm>
                <a:off x="4158598" y="4226660"/>
                <a:ext cx="285978" cy="165125"/>
              </a:xfrm>
              <a:custGeom>
                <a:avLst/>
                <a:gdLst/>
                <a:ahLst/>
                <a:cxnLst/>
                <a:rect l="l" t="t" r="r" b="b"/>
                <a:pathLst>
                  <a:path w="357473" h="206406" extrusionOk="0">
                    <a:moveTo>
                      <a:pt x="178689" y="206407"/>
                    </a:moveTo>
                    <a:lnTo>
                      <a:pt x="0" y="103251"/>
                    </a:lnTo>
                    <a:lnTo>
                      <a:pt x="178689" y="0"/>
                    </a:lnTo>
                    <a:lnTo>
                      <a:pt x="357473" y="103251"/>
                    </a:lnTo>
                    <a:lnTo>
                      <a:pt x="178689"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12"/>
              <p:cNvSpPr/>
              <p:nvPr/>
            </p:nvSpPr>
            <p:spPr>
              <a:xfrm>
                <a:off x="4385076" y="4094459"/>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12"/>
              <p:cNvSpPr/>
              <p:nvPr/>
            </p:nvSpPr>
            <p:spPr>
              <a:xfrm>
                <a:off x="4469909" y="3303922"/>
                <a:ext cx="285978" cy="165049"/>
              </a:xfrm>
              <a:custGeom>
                <a:avLst/>
                <a:gdLst/>
                <a:ahLst/>
                <a:cxnLst/>
                <a:rect l="l" t="t" r="r" b="b"/>
                <a:pathLst>
                  <a:path w="357473" h="206311" extrusionOk="0">
                    <a:moveTo>
                      <a:pt x="178784" y="206312"/>
                    </a:moveTo>
                    <a:lnTo>
                      <a:pt x="0" y="103156"/>
                    </a:lnTo>
                    <a:lnTo>
                      <a:pt x="178784" y="0"/>
                    </a:lnTo>
                    <a:lnTo>
                      <a:pt x="357473" y="103156"/>
                    </a:lnTo>
                    <a:lnTo>
                      <a:pt x="178784" y="20631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12"/>
              <p:cNvSpPr/>
              <p:nvPr/>
            </p:nvSpPr>
            <p:spPr>
              <a:xfrm>
                <a:off x="4469909" y="3386395"/>
                <a:ext cx="143027" cy="825855"/>
              </a:xfrm>
              <a:custGeom>
                <a:avLst/>
                <a:gdLst/>
                <a:ahLst/>
                <a:cxnLst/>
                <a:rect l="l" t="t" r="r" b="b"/>
                <a:pathLst>
                  <a:path w="178784" h="1032319" extrusionOk="0">
                    <a:moveTo>
                      <a:pt x="178784" y="1032320"/>
                    </a:moveTo>
                    <a:lnTo>
                      <a:pt x="0" y="929068"/>
                    </a:lnTo>
                    <a:lnTo>
                      <a:pt x="0" y="0"/>
                    </a:lnTo>
                    <a:lnTo>
                      <a:pt x="178784" y="103251"/>
                    </a:lnTo>
                    <a:lnTo>
                      <a:pt x="178784" y="103232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12"/>
              <p:cNvSpPr/>
              <p:nvPr/>
            </p:nvSpPr>
            <p:spPr>
              <a:xfrm>
                <a:off x="4612847" y="3386395"/>
                <a:ext cx="142951" cy="825855"/>
              </a:xfrm>
              <a:custGeom>
                <a:avLst/>
                <a:gdLst/>
                <a:ahLst/>
                <a:cxnLst/>
                <a:rect l="l" t="t" r="r" b="b"/>
                <a:pathLst>
                  <a:path w="178689" h="1032319" extrusionOk="0">
                    <a:moveTo>
                      <a:pt x="178689" y="929068"/>
                    </a:moveTo>
                    <a:lnTo>
                      <a:pt x="0" y="1032320"/>
                    </a:lnTo>
                    <a:lnTo>
                      <a:pt x="0" y="103251"/>
                    </a:lnTo>
                    <a:lnTo>
                      <a:pt x="178689" y="0"/>
                    </a:lnTo>
                    <a:lnTo>
                      <a:pt x="178689" y="92906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12"/>
              <p:cNvSpPr/>
              <p:nvPr/>
            </p:nvSpPr>
            <p:spPr>
              <a:xfrm>
                <a:off x="4255541" y="3675088"/>
                <a:ext cx="285978" cy="165201"/>
              </a:xfrm>
              <a:custGeom>
                <a:avLst/>
                <a:gdLst/>
                <a:ahLst/>
                <a:cxnLst/>
                <a:rect l="l" t="t" r="r" b="b"/>
                <a:pathLst>
                  <a:path w="357473" h="206501" extrusionOk="0">
                    <a:moveTo>
                      <a:pt x="178784" y="206502"/>
                    </a:moveTo>
                    <a:lnTo>
                      <a:pt x="0" y="103251"/>
                    </a:lnTo>
                    <a:lnTo>
                      <a:pt x="178784" y="0"/>
                    </a:lnTo>
                    <a:lnTo>
                      <a:pt x="357473" y="103251"/>
                    </a:lnTo>
                    <a:lnTo>
                      <a:pt x="178784" y="20650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12"/>
              <p:cNvSpPr/>
              <p:nvPr/>
            </p:nvSpPr>
            <p:spPr>
              <a:xfrm>
                <a:off x="4255541" y="3757637"/>
                <a:ext cx="143027" cy="577519"/>
              </a:xfrm>
              <a:custGeom>
                <a:avLst/>
                <a:gdLst/>
                <a:ahLst/>
                <a:cxnLst/>
                <a:rect l="l" t="t" r="r" b="b"/>
                <a:pathLst>
                  <a:path w="178784" h="721899" extrusionOk="0">
                    <a:moveTo>
                      <a:pt x="178784" y="721900"/>
                    </a:moveTo>
                    <a:lnTo>
                      <a:pt x="0" y="618744"/>
                    </a:lnTo>
                    <a:lnTo>
                      <a:pt x="0" y="0"/>
                    </a:lnTo>
                    <a:lnTo>
                      <a:pt x="178784" y="103251"/>
                    </a:lnTo>
                    <a:lnTo>
                      <a:pt x="178784" y="721900"/>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12"/>
              <p:cNvSpPr/>
              <p:nvPr/>
            </p:nvSpPr>
            <p:spPr>
              <a:xfrm>
                <a:off x="4398478" y="3757637"/>
                <a:ext cx="142950" cy="577519"/>
              </a:xfrm>
              <a:custGeom>
                <a:avLst/>
                <a:gdLst/>
                <a:ahLst/>
                <a:cxnLst/>
                <a:rect l="l" t="t" r="r" b="b"/>
                <a:pathLst>
                  <a:path w="178688" h="721899" extrusionOk="0">
                    <a:moveTo>
                      <a:pt x="178689" y="618744"/>
                    </a:moveTo>
                    <a:lnTo>
                      <a:pt x="0" y="721900"/>
                    </a:lnTo>
                    <a:lnTo>
                      <a:pt x="0" y="103251"/>
                    </a:lnTo>
                    <a:lnTo>
                      <a:pt x="178689" y="0"/>
                    </a:lnTo>
                    <a:lnTo>
                      <a:pt x="178689" y="618744"/>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12"/>
              <p:cNvSpPr/>
              <p:nvPr/>
            </p:nvSpPr>
            <p:spPr>
              <a:xfrm>
                <a:off x="3975528" y="4334796"/>
                <a:ext cx="285978" cy="165125"/>
              </a:xfrm>
              <a:custGeom>
                <a:avLst/>
                <a:gdLst/>
                <a:ahLst/>
                <a:cxnLst/>
                <a:rect l="l" t="t" r="r" b="b"/>
                <a:pathLst>
                  <a:path w="357473" h="206406" extrusionOk="0">
                    <a:moveTo>
                      <a:pt x="178784" y="206407"/>
                    </a:moveTo>
                    <a:lnTo>
                      <a:pt x="0" y="103251"/>
                    </a:lnTo>
                    <a:lnTo>
                      <a:pt x="178784" y="0"/>
                    </a:lnTo>
                    <a:lnTo>
                      <a:pt x="357473" y="103251"/>
                    </a:lnTo>
                    <a:lnTo>
                      <a:pt x="178784" y="206407"/>
                    </a:ln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2"/>
              <p:cNvSpPr/>
              <p:nvPr/>
            </p:nvSpPr>
            <p:spPr>
              <a:xfrm>
                <a:off x="4027311" y="4067196"/>
                <a:ext cx="285978" cy="165125"/>
              </a:xfrm>
              <a:custGeom>
                <a:avLst/>
                <a:gdLst/>
                <a:ahLst/>
                <a:cxnLst/>
                <a:rect l="l" t="t" r="r" b="b"/>
                <a:pathLst>
                  <a:path w="357473" h="206406" extrusionOk="0">
                    <a:moveTo>
                      <a:pt x="178784" y="206407"/>
                    </a:moveTo>
                    <a:lnTo>
                      <a:pt x="0" y="103156"/>
                    </a:lnTo>
                    <a:lnTo>
                      <a:pt x="178689" y="0"/>
                    </a:lnTo>
                    <a:lnTo>
                      <a:pt x="357473" y="103156"/>
                    </a:lnTo>
                    <a:lnTo>
                      <a:pt x="178784" y="20640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12"/>
              <p:cNvSpPr/>
              <p:nvPr/>
            </p:nvSpPr>
            <p:spPr>
              <a:xfrm>
                <a:off x="4027311" y="4149670"/>
                <a:ext cx="143027" cy="319278"/>
              </a:xfrm>
              <a:custGeom>
                <a:avLst/>
                <a:gdLst/>
                <a:ahLst/>
                <a:cxnLst/>
                <a:rect l="l" t="t" r="r" b="b"/>
                <a:pathLst>
                  <a:path w="178784" h="399097" extrusionOk="0">
                    <a:moveTo>
                      <a:pt x="178784" y="399098"/>
                    </a:moveTo>
                    <a:lnTo>
                      <a:pt x="0" y="295846"/>
                    </a:lnTo>
                    <a:lnTo>
                      <a:pt x="0" y="0"/>
                    </a:lnTo>
                    <a:lnTo>
                      <a:pt x="178784" y="103251"/>
                    </a:lnTo>
                    <a:lnTo>
                      <a:pt x="178784" y="399098"/>
                    </a:ln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12"/>
              <p:cNvSpPr/>
              <p:nvPr/>
            </p:nvSpPr>
            <p:spPr>
              <a:xfrm>
                <a:off x="4170249" y="4149670"/>
                <a:ext cx="142951" cy="319278"/>
              </a:xfrm>
              <a:custGeom>
                <a:avLst/>
                <a:gdLst/>
                <a:ahLst/>
                <a:cxnLst/>
                <a:rect l="l" t="t" r="r" b="b"/>
                <a:pathLst>
                  <a:path w="178689" h="399097" extrusionOk="0">
                    <a:moveTo>
                      <a:pt x="178689" y="295846"/>
                    </a:moveTo>
                    <a:lnTo>
                      <a:pt x="0" y="399098"/>
                    </a:lnTo>
                    <a:lnTo>
                      <a:pt x="0" y="103251"/>
                    </a:lnTo>
                    <a:lnTo>
                      <a:pt x="178689" y="0"/>
                    </a:lnTo>
                    <a:lnTo>
                      <a:pt x="178689" y="295846"/>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2"/>
              <p:cNvSpPr/>
              <p:nvPr/>
            </p:nvSpPr>
            <p:spPr>
              <a:xfrm>
                <a:off x="4359514" y="3443605"/>
                <a:ext cx="123401" cy="242674"/>
              </a:xfrm>
              <a:custGeom>
                <a:avLst/>
                <a:gdLst/>
                <a:ahLst/>
                <a:cxnLst/>
                <a:rect l="l" t="t" r="r" b="b"/>
                <a:pathLst>
                  <a:path w="154251" h="303342" extrusionOk="0">
                    <a:moveTo>
                      <a:pt x="65595" y="234575"/>
                    </a:moveTo>
                    <a:cubicBezTo>
                      <a:pt x="79310" y="258921"/>
                      <a:pt x="95907" y="281534"/>
                      <a:pt x="115030" y="301917"/>
                    </a:cubicBezTo>
                    <a:cubicBezTo>
                      <a:pt x="120364" y="308108"/>
                      <a:pt x="161512" y="292392"/>
                      <a:pt x="153130" y="288010"/>
                    </a:cubicBezTo>
                    <a:cubicBezTo>
                      <a:pt x="144747" y="283629"/>
                      <a:pt x="117601" y="246005"/>
                      <a:pt x="104171" y="221335"/>
                    </a:cubicBezTo>
                    <a:cubicBezTo>
                      <a:pt x="92896" y="191398"/>
                      <a:pt x="83356" y="160833"/>
                      <a:pt x="75596" y="129800"/>
                    </a:cubicBezTo>
                    <a:cubicBezTo>
                      <a:pt x="67119" y="99225"/>
                      <a:pt x="59880" y="54267"/>
                      <a:pt x="53689" y="33121"/>
                    </a:cubicBezTo>
                    <a:cubicBezTo>
                      <a:pt x="50377" y="17186"/>
                      <a:pt x="38044" y="4670"/>
                      <a:pt x="22161" y="1117"/>
                    </a:cubicBezTo>
                    <a:cubicBezTo>
                      <a:pt x="7397" y="-2312"/>
                      <a:pt x="-2223" y="1689"/>
                      <a:pt x="444" y="19596"/>
                    </a:cubicBezTo>
                    <a:cubicBezTo>
                      <a:pt x="4730" y="50743"/>
                      <a:pt x="29305" y="172853"/>
                      <a:pt x="65595" y="234575"/>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2"/>
              <p:cNvSpPr/>
              <p:nvPr/>
            </p:nvSpPr>
            <p:spPr>
              <a:xfrm>
                <a:off x="4386191" y="4013507"/>
                <a:ext cx="85270" cy="65855"/>
              </a:xfrm>
              <a:custGeom>
                <a:avLst/>
                <a:gdLst/>
                <a:ahLst/>
                <a:cxnLst/>
                <a:rect l="l" t="t" r="r" b="b"/>
                <a:pathLst>
                  <a:path w="106588" h="82319" extrusionOk="0">
                    <a:moveTo>
                      <a:pt x="8606" y="2"/>
                    </a:moveTo>
                    <a:cubicBezTo>
                      <a:pt x="21369" y="10385"/>
                      <a:pt x="40229" y="860"/>
                      <a:pt x="41181" y="1812"/>
                    </a:cubicBezTo>
                    <a:cubicBezTo>
                      <a:pt x="56119" y="15766"/>
                      <a:pt x="71828" y="28863"/>
                      <a:pt x="88235" y="41055"/>
                    </a:cubicBezTo>
                    <a:cubicBezTo>
                      <a:pt x="96141" y="47246"/>
                      <a:pt x="108523" y="55628"/>
                      <a:pt x="106332" y="67630"/>
                    </a:cubicBezTo>
                    <a:cubicBezTo>
                      <a:pt x="102332" y="89156"/>
                      <a:pt x="68232" y="82489"/>
                      <a:pt x="54897" y="75917"/>
                    </a:cubicBezTo>
                    <a:cubicBezTo>
                      <a:pt x="41562" y="69344"/>
                      <a:pt x="31371" y="58486"/>
                      <a:pt x="19083" y="50866"/>
                    </a:cubicBezTo>
                    <a:cubicBezTo>
                      <a:pt x="10320" y="45437"/>
                      <a:pt x="1653" y="42579"/>
                      <a:pt x="33" y="31816"/>
                    </a:cubicBezTo>
                    <a:cubicBezTo>
                      <a:pt x="-538" y="25244"/>
                      <a:pt x="6415" y="-283"/>
                      <a:pt x="8606" y="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2"/>
              <p:cNvSpPr/>
              <p:nvPr/>
            </p:nvSpPr>
            <p:spPr>
              <a:xfrm>
                <a:off x="4386358" y="4035136"/>
                <a:ext cx="84898" cy="44294"/>
              </a:xfrm>
              <a:custGeom>
                <a:avLst/>
                <a:gdLst/>
                <a:ahLst/>
                <a:cxnLst/>
                <a:rect l="l" t="t" r="r" b="b"/>
                <a:pathLst>
                  <a:path w="106123" h="55368" extrusionOk="0">
                    <a:moveTo>
                      <a:pt x="301" y="0"/>
                    </a:moveTo>
                    <a:cubicBezTo>
                      <a:pt x="1920" y="10668"/>
                      <a:pt x="10492" y="13525"/>
                      <a:pt x="19351" y="19050"/>
                    </a:cubicBezTo>
                    <a:cubicBezTo>
                      <a:pt x="31828" y="26765"/>
                      <a:pt x="42782" y="38100"/>
                      <a:pt x="55831" y="44577"/>
                    </a:cubicBezTo>
                    <a:cubicBezTo>
                      <a:pt x="68881" y="51054"/>
                      <a:pt x="97646" y="56674"/>
                      <a:pt x="106123" y="41338"/>
                    </a:cubicBezTo>
                    <a:cubicBezTo>
                      <a:pt x="101551" y="62008"/>
                      <a:pt x="68023" y="55531"/>
                      <a:pt x="54879" y="48958"/>
                    </a:cubicBezTo>
                    <a:cubicBezTo>
                      <a:pt x="41734" y="42386"/>
                      <a:pt x="31352" y="31528"/>
                      <a:pt x="19065" y="23908"/>
                    </a:cubicBezTo>
                    <a:cubicBezTo>
                      <a:pt x="10302" y="18479"/>
                      <a:pt x="1634" y="15621"/>
                      <a:pt x="15" y="4858"/>
                    </a:cubicBezTo>
                    <a:cubicBezTo>
                      <a:pt x="-40" y="3229"/>
                      <a:pt x="56" y="1610"/>
                      <a:pt x="30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2"/>
              <p:cNvSpPr/>
              <p:nvPr/>
            </p:nvSpPr>
            <p:spPr>
              <a:xfrm>
                <a:off x="4488338" y="3953912"/>
                <a:ext cx="85261" cy="63613"/>
              </a:xfrm>
              <a:custGeom>
                <a:avLst/>
                <a:gdLst/>
                <a:ahLst/>
                <a:cxnLst/>
                <a:rect l="l" t="t" r="r" b="b"/>
                <a:pathLst>
                  <a:path w="106576" h="79516" extrusionOk="0">
                    <a:moveTo>
                      <a:pt x="10192" y="58"/>
                    </a:moveTo>
                    <a:cubicBezTo>
                      <a:pt x="22955" y="10440"/>
                      <a:pt x="45244" y="-895"/>
                      <a:pt x="46196" y="58"/>
                    </a:cubicBezTo>
                    <a:cubicBezTo>
                      <a:pt x="59433" y="13574"/>
                      <a:pt x="73460" y="26299"/>
                      <a:pt x="88202" y="38158"/>
                    </a:cubicBezTo>
                    <a:cubicBezTo>
                      <a:pt x="96202" y="44444"/>
                      <a:pt x="108585" y="52826"/>
                      <a:pt x="106299" y="64828"/>
                    </a:cubicBezTo>
                    <a:cubicBezTo>
                      <a:pt x="102298" y="86354"/>
                      <a:pt x="68199" y="79687"/>
                      <a:pt x="54959" y="73114"/>
                    </a:cubicBezTo>
                    <a:cubicBezTo>
                      <a:pt x="41719" y="66542"/>
                      <a:pt x="31337" y="55684"/>
                      <a:pt x="19050" y="48064"/>
                    </a:cubicBezTo>
                    <a:cubicBezTo>
                      <a:pt x="10287" y="42634"/>
                      <a:pt x="1715" y="39777"/>
                      <a:pt x="0" y="29014"/>
                    </a:cubicBezTo>
                    <a:cubicBezTo>
                      <a:pt x="721" y="18622"/>
                      <a:pt x="4243" y="8611"/>
                      <a:pt x="10192" y="58"/>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2"/>
              <p:cNvSpPr/>
              <p:nvPr/>
            </p:nvSpPr>
            <p:spPr>
              <a:xfrm>
                <a:off x="4488682" y="3974367"/>
                <a:ext cx="84923" cy="44256"/>
              </a:xfrm>
              <a:custGeom>
                <a:avLst/>
                <a:gdLst/>
                <a:ahLst/>
                <a:cxnLst/>
                <a:rect l="l" t="t" r="r" b="b"/>
                <a:pathLst>
                  <a:path w="106154" h="55320" extrusionOk="0">
                    <a:moveTo>
                      <a:pt x="331" y="0"/>
                    </a:moveTo>
                    <a:cubicBezTo>
                      <a:pt x="1951" y="10573"/>
                      <a:pt x="10523" y="13525"/>
                      <a:pt x="19381" y="19050"/>
                    </a:cubicBezTo>
                    <a:cubicBezTo>
                      <a:pt x="31859" y="26765"/>
                      <a:pt x="42813" y="38100"/>
                      <a:pt x="55767" y="44482"/>
                    </a:cubicBezTo>
                    <a:cubicBezTo>
                      <a:pt x="68721" y="50863"/>
                      <a:pt x="97677" y="56578"/>
                      <a:pt x="106154" y="41243"/>
                    </a:cubicBezTo>
                    <a:cubicBezTo>
                      <a:pt x="101582" y="62008"/>
                      <a:pt x="68054" y="55435"/>
                      <a:pt x="54910" y="48958"/>
                    </a:cubicBezTo>
                    <a:cubicBezTo>
                      <a:pt x="41765" y="42481"/>
                      <a:pt x="31383" y="31528"/>
                      <a:pt x="19096" y="23908"/>
                    </a:cubicBezTo>
                    <a:cubicBezTo>
                      <a:pt x="10333" y="18478"/>
                      <a:pt x="1665" y="15621"/>
                      <a:pt x="46" y="4858"/>
                    </a:cubicBezTo>
                    <a:cubicBezTo>
                      <a:pt x="-67" y="3229"/>
                      <a:pt x="28" y="1600"/>
                      <a:pt x="331"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2"/>
              <p:cNvSpPr/>
              <p:nvPr/>
            </p:nvSpPr>
            <p:spPr>
              <a:xfrm>
                <a:off x="4254514" y="3662153"/>
                <a:ext cx="298029" cy="360530"/>
              </a:xfrm>
              <a:custGeom>
                <a:avLst/>
                <a:gdLst/>
                <a:ahLst/>
                <a:cxnLst/>
                <a:rect l="l" t="t" r="r" b="b"/>
                <a:pathLst>
                  <a:path w="372536" h="450662" extrusionOk="0">
                    <a:moveTo>
                      <a:pt x="2903" y="30848"/>
                    </a:moveTo>
                    <a:cubicBezTo>
                      <a:pt x="-11194" y="119145"/>
                      <a:pt x="27954" y="152006"/>
                      <a:pt x="79103" y="170865"/>
                    </a:cubicBezTo>
                    <a:cubicBezTo>
                      <a:pt x="115679" y="184296"/>
                      <a:pt x="168162" y="205060"/>
                      <a:pt x="168162" y="205060"/>
                    </a:cubicBezTo>
                    <a:cubicBezTo>
                      <a:pt x="168162" y="205060"/>
                      <a:pt x="167400" y="224110"/>
                      <a:pt x="167019" y="267925"/>
                    </a:cubicBezTo>
                    <a:cubicBezTo>
                      <a:pt x="167019" y="306025"/>
                      <a:pt x="171686" y="445947"/>
                      <a:pt x="171686" y="445947"/>
                    </a:cubicBezTo>
                    <a:cubicBezTo>
                      <a:pt x="183944" y="452234"/>
                      <a:pt x="198481" y="452234"/>
                      <a:pt x="210739" y="445947"/>
                    </a:cubicBezTo>
                    <a:cubicBezTo>
                      <a:pt x="210739" y="445947"/>
                      <a:pt x="231313" y="338886"/>
                      <a:pt x="235694" y="290595"/>
                    </a:cubicBezTo>
                    <a:cubicBezTo>
                      <a:pt x="241600" y="225063"/>
                      <a:pt x="251601" y="182200"/>
                      <a:pt x="248267" y="168103"/>
                    </a:cubicBezTo>
                    <a:cubicBezTo>
                      <a:pt x="245314" y="155721"/>
                      <a:pt x="173782" y="120478"/>
                      <a:pt x="151017" y="101428"/>
                    </a:cubicBezTo>
                    <a:lnTo>
                      <a:pt x="301036" y="151720"/>
                    </a:lnTo>
                    <a:cubicBezTo>
                      <a:pt x="298036" y="167932"/>
                      <a:pt x="296538" y="184381"/>
                      <a:pt x="296559" y="200869"/>
                    </a:cubicBezTo>
                    <a:cubicBezTo>
                      <a:pt x="297892" y="252780"/>
                      <a:pt x="300845" y="365271"/>
                      <a:pt x="300845" y="365271"/>
                    </a:cubicBezTo>
                    <a:cubicBezTo>
                      <a:pt x="300845" y="365271"/>
                      <a:pt x="321419" y="380130"/>
                      <a:pt x="338945" y="365271"/>
                    </a:cubicBezTo>
                    <a:cubicBezTo>
                      <a:pt x="338945" y="365271"/>
                      <a:pt x="377045" y="142576"/>
                      <a:pt x="372092" y="113144"/>
                    </a:cubicBezTo>
                    <a:cubicBezTo>
                      <a:pt x="367711" y="85140"/>
                      <a:pt x="235599" y="27990"/>
                      <a:pt x="212263" y="8369"/>
                    </a:cubicBezTo>
                    <a:cubicBezTo>
                      <a:pt x="204058" y="1673"/>
                      <a:pt x="193384" y="-1204"/>
                      <a:pt x="182926" y="463"/>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2"/>
              <p:cNvSpPr/>
              <p:nvPr/>
            </p:nvSpPr>
            <p:spPr>
              <a:xfrm>
                <a:off x="4279346" y="3421120"/>
                <a:ext cx="93728" cy="91216"/>
              </a:xfrm>
              <a:custGeom>
                <a:avLst/>
                <a:gdLst/>
                <a:ahLst/>
                <a:cxnLst/>
                <a:rect l="l" t="t" r="r" b="b"/>
                <a:pathLst>
                  <a:path w="117160" h="114020" extrusionOk="0">
                    <a:moveTo>
                      <a:pt x="24041" y="0"/>
                    </a:moveTo>
                    <a:cubicBezTo>
                      <a:pt x="24041" y="0"/>
                      <a:pt x="26232" y="42101"/>
                      <a:pt x="25279" y="45815"/>
                    </a:cubicBezTo>
                    <a:cubicBezTo>
                      <a:pt x="24327" y="49530"/>
                      <a:pt x="6229" y="61817"/>
                      <a:pt x="609" y="66294"/>
                    </a:cubicBezTo>
                    <a:cubicBezTo>
                      <a:pt x="-5010" y="70771"/>
                      <a:pt x="29661" y="104394"/>
                      <a:pt x="46425" y="112300"/>
                    </a:cubicBezTo>
                    <a:cubicBezTo>
                      <a:pt x="63189" y="120205"/>
                      <a:pt x="116148" y="99727"/>
                      <a:pt x="117100" y="74200"/>
                    </a:cubicBezTo>
                    <a:cubicBezTo>
                      <a:pt x="118053" y="48673"/>
                      <a:pt x="107575" y="26575"/>
                      <a:pt x="99860" y="25146"/>
                    </a:cubicBezTo>
                    <a:cubicBezTo>
                      <a:pt x="92145" y="23717"/>
                      <a:pt x="24041" y="0"/>
                      <a:pt x="24041"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2"/>
              <p:cNvSpPr/>
              <p:nvPr/>
            </p:nvSpPr>
            <p:spPr>
              <a:xfrm>
                <a:off x="4254597" y="3433943"/>
                <a:ext cx="151659" cy="296670"/>
              </a:xfrm>
              <a:custGeom>
                <a:avLst/>
                <a:gdLst/>
                <a:ahLst/>
                <a:cxnLst/>
                <a:rect l="l" t="t" r="r" b="b"/>
                <a:pathLst>
                  <a:path w="189574" h="370837" extrusionOk="0">
                    <a:moveTo>
                      <a:pt x="50329" y="37015"/>
                    </a:moveTo>
                    <a:cubicBezTo>
                      <a:pt x="50329" y="37015"/>
                      <a:pt x="80809" y="82450"/>
                      <a:pt x="123386" y="86736"/>
                    </a:cubicBezTo>
                    <a:cubicBezTo>
                      <a:pt x="136816" y="73496"/>
                      <a:pt x="137959" y="26442"/>
                      <a:pt x="119385" y="11393"/>
                    </a:cubicBezTo>
                    <a:cubicBezTo>
                      <a:pt x="119385" y="11393"/>
                      <a:pt x="136530" y="-2323"/>
                      <a:pt x="147960" y="344"/>
                    </a:cubicBezTo>
                    <a:cubicBezTo>
                      <a:pt x="160529" y="7926"/>
                      <a:pt x="169882" y="19861"/>
                      <a:pt x="174249" y="33872"/>
                    </a:cubicBezTo>
                    <a:cubicBezTo>
                      <a:pt x="185150" y="65076"/>
                      <a:pt x="190313" y="97985"/>
                      <a:pt x="189489" y="131027"/>
                    </a:cubicBezTo>
                    <a:cubicBezTo>
                      <a:pt x="188727" y="175604"/>
                      <a:pt x="189489" y="288380"/>
                      <a:pt x="189489" y="288380"/>
                    </a:cubicBezTo>
                    <a:cubicBezTo>
                      <a:pt x="184440" y="315326"/>
                      <a:pt x="168114" y="338824"/>
                      <a:pt x="144626" y="352960"/>
                    </a:cubicBezTo>
                    <a:cubicBezTo>
                      <a:pt x="113965" y="370266"/>
                      <a:pt x="77860" y="375239"/>
                      <a:pt x="43661" y="366866"/>
                    </a:cubicBezTo>
                    <a:cubicBezTo>
                      <a:pt x="26445" y="363208"/>
                      <a:pt x="12392" y="350816"/>
                      <a:pt x="6609" y="334195"/>
                    </a:cubicBezTo>
                    <a:cubicBezTo>
                      <a:pt x="8609" y="302858"/>
                      <a:pt x="20992" y="238945"/>
                      <a:pt x="16134" y="199226"/>
                    </a:cubicBezTo>
                    <a:cubicBezTo>
                      <a:pt x="11276" y="159507"/>
                      <a:pt x="2609" y="130551"/>
                      <a:pt x="418" y="98832"/>
                    </a:cubicBezTo>
                    <a:cubicBezTo>
                      <a:pt x="-1773" y="67114"/>
                      <a:pt x="4609" y="67686"/>
                      <a:pt x="20611" y="56351"/>
                    </a:cubicBezTo>
                    <a:cubicBezTo>
                      <a:pt x="30053" y="49217"/>
                      <a:pt x="39984" y="42759"/>
                      <a:pt x="50329" y="3701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2"/>
              <p:cNvSpPr/>
              <p:nvPr/>
            </p:nvSpPr>
            <p:spPr>
              <a:xfrm>
                <a:off x="4275867" y="3326707"/>
                <a:ext cx="101092" cy="122957"/>
              </a:xfrm>
              <a:custGeom>
                <a:avLst/>
                <a:gdLst/>
                <a:ahLst/>
                <a:cxnLst/>
                <a:rect l="l" t="t" r="r" b="b"/>
                <a:pathLst>
                  <a:path w="126365" h="153696" extrusionOk="0">
                    <a:moveTo>
                      <a:pt x="123547" y="55607"/>
                    </a:moveTo>
                    <a:lnTo>
                      <a:pt x="123547" y="55607"/>
                    </a:lnTo>
                    <a:cubicBezTo>
                      <a:pt x="118499" y="22936"/>
                      <a:pt x="94972" y="-1543"/>
                      <a:pt x="61349" y="76"/>
                    </a:cubicBezTo>
                    <a:cubicBezTo>
                      <a:pt x="25578" y="2019"/>
                      <a:pt x="-1846" y="32594"/>
                      <a:pt x="97" y="68361"/>
                    </a:cubicBezTo>
                    <a:cubicBezTo>
                      <a:pt x="99" y="68399"/>
                      <a:pt x="101" y="68427"/>
                      <a:pt x="103" y="68465"/>
                    </a:cubicBezTo>
                    <a:cubicBezTo>
                      <a:pt x="1271" y="88611"/>
                      <a:pt x="11858" y="107032"/>
                      <a:pt x="28678" y="118186"/>
                    </a:cubicBezTo>
                    <a:cubicBezTo>
                      <a:pt x="29839" y="123139"/>
                      <a:pt x="31598" y="127940"/>
                      <a:pt x="33917" y="132473"/>
                    </a:cubicBezTo>
                    <a:cubicBezTo>
                      <a:pt x="45728" y="146380"/>
                      <a:pt x="81542" y="155048"/>
                      <a:pt x="92114" y="153524"/>
                    </a:cubicBezTo>
                    <a:cubicBezTo>
                      <a:pt x="104686" y="152400"/>
                      <a:pt x="115295" y="143713"/>
                      <a:pt x="118880" y="131616"/>
                    </a:cubicBezTo>
                    <a:cubicBezTo>
                      <a:pt x="129833" y="105899"/>
                      <a:pt x="126309" y="71609"/>
                      <a:pt x="123547" y="55607"/>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2"/>
              <p:cNvSpPr/>
              <p:nvPr/>
            </p:nvSpPr>
            <p:spPr>
              <a:xfrm>
                <a:off x="4266495" y="3315741"/>
                <a:ext cx="106605" cy="105444"/>
              </a:xfrm>
              <a:custGeom>
                <a:avLst/>
                <a:gdLst/>
                <a:ahLst/>
                <a:cxnLst/>
                <a:rect l="l" t="t" r="r" b="b"/>
                <a:pathLst>
                  <a:path w="133256" h="131805" extrusionOk="0">
                    <a:moveTo>
                      <a:pt x="40114" y="131806"/>
                    </a:moveTo>
                    <a:lnTo>
                      <a:pt x="40114" y="131806"/>
                    </a:lnTo>
                    <a:lnTo>
                      <a:pt x="43162" y="103231"/>
                    </a:lnTo>
                    <a:cubicBezTo>
                      <a:pt x="43162" y="103231"/>
                      <a:pt x="19921" y="43033"/>
                      <a:pt x="74880" y="54653"/>
                    </a:cubicBezTo>
                    <a:cubicBezTo>
                      <a:pt x="111170" y="62273"/>
                      <a:pt x="120314" y="65512"/>
                      <a:pt x="131363" y="41223"/>
                    </a:cubicBezTo>
                    <a:cubicBezTo>
                      <a:pt x="142412" y="16934"/>
                      <a:pt x="103455" y="-5068"/>
                      <a:pt x="57164" y="1028"/>
                    </a:cubicBezTo>
                    <a:cubicBezTo>
                      <a:pt x="24162" y="4533"/>
                      <a:pt x="-666" y="32717"/>
                      <a:pt x="14" y="65893"/>
                    </a:cubicBezTo>
                    <a:cubicBezTo>
                      <a:pt x="1252" y="83895"/>
                      <a:pt x="6014" y="120185"/>
                      <a:pt x="40114" y="1318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2"/>
              <p:cNvSpPr/>
              <p:nvPr/>
            </p:nvSpPr>
            <p:spPr>
              <a:xfrm>
                <a:off x="4373043" y="3434522"/>
                <a:ext cx="49149" cy="71094"/>
              </a:xfrm>
              <a:custGeom>
                <a:avLst/>
                <a:gdLst/>
                <a:ahLst/>
                <a:cxnLst/>
                <a:rect l="l" t="t" r="r" b="b"/>
                <a:pathLst>
                  <a:path w="61436" h="88868" extrusionOk="0">
                    <a:moveTo>
                      <a:pt x="39243" y="88868"/>
                    </a:moveTo>
                    <a:cubicBezTo>
                      <a:pt x="47575" y="88601"/>
                      <a:pt x="55499" y="85192"/>
                      <a:pt x="61436" y="79343"/>
                    </a:cubicBezTo>
                    <a:cubicBezTo>
                      <a:pt x="60198" y="63722"/>
                      <a:pt x="40196" y="4381"/>
                      <a:pt x="0" y="0"/>
                    </a:cubicBezTo>
                    <a:cubicBezTo>
                      <a:pt x="10976" y="7630"/>
                      <a:pt x="19668" y="18098"/>
                      <a:pt x="25146" y="30290"/>
                    </a:cubicBezTo>
                    <a:cubicBezTo>
                      <a:pt x="31347" y="49425"/>
                      <a:pt x="36060" y="69009"/>
                      <a:pt x="39243" y="8886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30" name="Google Shape;330;p12"/>
              <p:cNvGrpSpPr/>
              <p:nvPr/>
            </p:nvGrpSpPr>
            <p:grpSpPr>
              <a:xfrm flipH="1">
                <a:off x="4321768" y="3621401"/>
                <a:ext cx="239005" cy="181217"/>
                <a:chOff x="6621095" y="1452181"/>
                <a:chExt cx="330894" cy="250785"/>
              </a:xfrm>
            </p:grpSpPr>
            <p:sp>
              <p:nvSpPr>
                <p:cNvPr id="331" name="Google Shape;331;p12"/>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2"/>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2"/>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2"/>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2"/>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6" name="Google Shape;336;p12"/>
              <p:cNvSpPr/>
              <p:nvPr/>
            </p:nvSpPr>
            <p:spPr>
              <a:xfrm>
                <a:off x="4228115" y="3483465"/>
                <a:ext cx="114539" cy="321870"/>
              </a:xfrm>
              <a:custGeom>
                <a:avLst/>
                <a:gdLst/>
                <a:ahLst/>
                <a:cxnLst/>
                <a:rect l="l" t="t" r="r" b="b"/>
                <a:pathLst>
                  <a:path w="143174" h="402337" extrusionOk="0">
                    <a:moveTo>
                      <a:pt x="132316" y="337406"/>
                    </a:moveTo>
                    <a:cubicBezTo>
                      <a:pt x="124650" y="332329"/>
                      <a:pt x="116664" y="327748"/>
                      <a:pt x="108408" y="323690"/>
                    </a:cubicBezTo>
                    <a:cubicBezTo>
                      <a:pt x="100708" y="321280"/>
                      <a:pt x="93712" y="317032"/>
                      <a:pt x="88025" y="311307"/>
                    </a:cubicBezTo>
                    <a:cubicBezTo>
                      <a:pt x="80500" y="303973"/>
                      <a:pt x="68308" y="276255"/>
                      <a:pt x="59450" y="249204"/>
                    </a:cubicBezTo>
                    <a:cubicBezTo>
                      <a:pt x="50616" y="218763"/>
                      <a:pt x="47136" y="187016"/>
                      <a:pt x="49163" y="155383"/>
                    </a:cubicBezTo>
                    <a:cubicBezTo>
                      <a:pt x="52877" y="117283"/>
                      <a:pt x="66498" y="64419"/>
                      <a:pt x="69927" y="42607"/>
                    </a:cubicBezTo>
                    <a:cubicBezTo>
                      <a:pt x="73356" y="20795"/>
                      <a:pt x="66403" y="12127"/>
                      <a:pt x="56211" y="4507"/>
                    </a:cubicBezTo>
                    <a:cubicBezTo>
                      <a:pt x="44305" y="-5018"/>
                      <a:pt x="27636" y="-732"/>
                      <a:pt x="19064" y="29844"/>
                    </a:cubicBezTo>
                    <a:cubicBezTo>
                      <a:pt x="7948" y="72154"/>
                      <a:pt x="1559" y="115569"/>
                      <a:pt x="14" y="159288"/>
                    </a:cubicBezTo>
                    <a:cubicBezTo>
                      <a:pt x="-297" y="191635"/>
                      <a:pt x="4690" y="223811"/>
                      <a:pt x="14777" y="254538"/>
                    </a:cubicBezTo>
                    <a:cubicBezTo>
                      <a:pt x="23864" y="280970"/>
                      <a:pt x="36113" y="306202"/>
                      <a:pt x="51258" y="329691"/>
                    </a:cubicBezTo>
                    <a:cubicBezTo>
                      <a:pt x="55449" y="336739"/>
                      <a:pt x="56783" y="342930"/>
                      <a:pt x="63164" y="357313"/>
                    </a:cubicBezTo>
                    <a:cubicBezTo>
                      <a:pt x="69329" y="371772"/>
                      <a:pt x="78905" y="384517"/>
                      <a:pt x="91073" y="394461"/>
                    </a:cubicBezTo>
                    <a:cubicBezTo>
                      <a:pt x="101836" y="402176"/>
                      <a:pt x="106884" y="403224"/>
                      <a:pt x="109361" y="401795"/>
                    </a:cubicBezTo>
                    <a:cubicBezTo>
                      <a:pt x="111837" y="400366"/>
                      <a:pt x="111837" y="396461"/>
                      <a:pt x="107360" y="392270"/>
                    </a:cubicBezTo>
                    <a:cubicBezTo>
                      <a:pt x="99783" y="386317"/>
                      <a:pt x="93331" y="379059"/>
                      <a:pt x="88310" y="370839"/>
                    </a:cubicBezTo>
                    <a:cubicBezTo>
                      <a:pt x="88310" y="370839"/>
                      <a:pt x="97835" y="380364"/>
                      <a:pt x="103836" y="385412"/>
                    </a:cubicBezTo>
                    <a:cubicBezTo>
                      <a:pt x="109247" y="389955"/>
                      <a:pt x="115237" y="393775"/>
                      <a:pt x="121648" y="396747"/>
                    </a:cubicBezTo>
                    <a:cubicBezTo>
                      <a:pt x="127934" y="399509"/>
                      <a:pt x="136602" y="394175"/>
                      <a:pt x="132125" y="389984"/>
                    </a:cubicBezTo>
                    <a:cubicBezTo>
                      <a:pt x="127649" y="385793"/>
                      <a:pt x="123172" y="383697"/>
                      <a:pt x="114314" y="375982"/>
                    </a:cubicBezTo>
                    <a:cubicBezTo>
                      <a:pt x="109302" y="372067"/>
                      <a:pt x="104818" y="367524"/>
                      <a:pt x="100979" y="362457"/>
                    </a:cubicBezTo>
                    <a:cubicBezTo>
                      <a:pt x="107247" y="367238"/>
                      <a:pt x="113870" y="371534"/>
                      <a:pt x="120791" y="375315"/>
                    </a:cubicBezTo>
                    <a:cubicBezTo>
                      <a:pt x="126215" y="378592"/>
                      <a:pt x="132455" y="380278"/>
                      <a:pt x="138793" y="380173"/>
                    </a:cubicBezTo>
                    <a:cubicBezTo>
                      <a:pt x="142127" y="380173"/>
                      <a:pt x="146127" y="375411"/>
                      <a:pt x="139936" y="370648"/>
                    </a:cubicBezTo>
                    <a:cubicBezTo>
                      <a:pt x="131572" y="366295"/>
                      <a:pt x="123741" y="360990"/>
                      <a:pt x="116600" y="354837"/>
                    </a:cubicBezTo>
                    <a:cubicBezTo>
                      <a:pt x="109742" y="347979"/>
                      <a:pt x="105932" y="342264"/>
                      <a:pt x="107837" y="342168"/>
                    </a:cubicBezTo>
                    <a:cubicBezTo>
                      <a:pt x="109742" y="342073"/>
                      <a:pt x="113456" y="346264"/>
                      <a:pt x="121457" y="348836"/>
                    </a:cubicBezTo>
                    <a:cubicBezTo>
                      <a:pt x="129458" y="351408"/>
                      <a:pt x="138031" y="348836"/>
                      <a:pt x="139079" y="344645"/>
                    </a:cubicBezTo>
                    <a:cubicBezTo>
                      <a:pt x="140126" y="340454"/>
                      <a:pt x="139841" y="341121"/>
                      <a:pt x="132316" y="337406"/>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12"/>
              <p:cNvSpPr/>
              <p:nvPr/>
            </p:nvSpPr>
            <p:spPr>
              <a:xfrm>
                <a:off x="4223328" y="3479828"/>
                <a:ext cx="66218" cy="90245"/>
              </a:xfrm>
              <a:custGeom>
                <a:avLst/>
                <a:gdLst/>
                <a:ahLst/>
                <a:cxnLst/>
                <a:rect l="l" t="t" r="r" b="b"/>
                <a:pathLst>
                  <a:path w="82772" h="112806" extrusionOk="0">
                    <a:moveTo>
                      <a:pt x="0" y="90018"/>
                    </a:moveTo>
                    <a:cubicBezTo>
                      <a:pt x="0" y="90018"/>
                      <a:pt x="30004" y="119831"/>
                      <a:pt x="65532" y="111258"/>
                    </a:cubicBezTo>
                    <a:cubicBezTo>
                      <a:pt x="70580" y="107829"/>
                      <a:pt x="82772" y="38106"/>
                      <a:pt x="82772" y="38106"/>
                    </a:cubicBezTo>
                    <a:cubicBezTo>
                      <a:pt x="82772" y="38106"/>
                      <a:pt x="82772" y="-565"/>
                      <a:pt x="53149" y="6"/>
                    </a:cubicBezTo>
                    <a:cubicBezTo>
                      <a:pt x="23527" y="578"/>
                      <a:pt x="0" y="90018"/>
                      <a:pt x="0" y="9001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338" name="Google Shape;338;p12"/>
          <p:cNvSpPr txBox="1">
            <a:spLocks noGrp="1"/>
          </p:cNvSpPr>
          <p:nvPr>
            <p:ph type="ctrTitle"/>
          </p:nvPr>
        </p:nvSpPr>
        <p:spPr>
          <a:xfrm>
            <a:off x="912214" y="1852375"/>
            <a:ext cx="5200725" cy="1416300"/>
          </a:xfrm>
          <a:prstGeom prst="rect">
            <a:avLst/>
          </a:prstGeom>
        </p:spPr>
        <p:txBody>
          <a:bodyPr spcFirstLastPara="1" wrap="square" lIns="0" tIns="0" rIns="0" bIns="0" anchor="ctr" anchorCtr="0">
            <a:noAutofit/>
          </a:bodyPr>
          <a:lstStyle/>
          <a:p>
            <a:pPr lvl="0"/>
            <a:r>
              <a:rPr lang="en-US" sz="2800" b="1" dirty="0"/>
              <a:t>Field Training Management System </a:t>
            </a:r>
            <a:r>
              <a:rPr lang="en-US" sz="2800" b="1" dirty="0" smtClean="0"/>
              <a:t>(FTMS)</a:t>
            </a:r>
            <a:endParaRPr sz="2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14"/>
          <p:cNvSpPr txBox="1">
            <a:spLocks noGrp="1"/>
          </p:cNvSpPr>
          <p:nvPr>
            <p:ph type="subTitle" idx="4294967295"/>
          </p:nvPr>
        </p:nvSpPr>
        <p:spPr>
          <a:xfrm>
            <a:off x="427356" y="531297"/>
            <a:ext cx="7345044" cy="713488"/>
          </a:xfrm>
          <a:prstGeom prst="rect">
            <a:avLst/>
          </a:prstGeom>
        </p:spPr>
        <p:txBody>
          <a:bodyPr spcFirstLastPara="1" wrap="square" lIns="0" tIns="0" rIns="0" bIns="0" anchor="t" anchorCtr="0">
            <a:noAutofit/>
          </a:bodyPr>
          <a:lstStyle/>
          <a:p>
            <a:pPr marL="0" indent="0">
              <a:buNone/>
            </a:pPr>
            <a:r>
              <a:rPr lang="en-US" sz="3600" dirty="0" smtClean="0">
                <a:solidFill>
                  <a:schemeClr val="accent2"/>
                </a:solidFill>
                <a:latin typeface="Raleway" panose="020B0604020202020204" charset="0"/>
              </a:rPr>
              <a:t>Non-Functional Requirements</a:t>
            </a:r>
            <a:endParaRPr lang="en-US" sz="3600" dirty="0">
              <a:solidFill>
                <a:schemeClr val="accent2"/>
              </a:solidFill>
              <a:latin typeface="Raleway" panose="020B0604020202020204" charset="0"/>
            </a:endParaRPr>
          </a:p>
        </p:txBody>
      </p:sp>
      <p:sp>
        <p:nvSpPr>
          <p:cNvPr id="381" name="Google Shape;381;p1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10</a:t>
            </a:fld>
            <a:endParaRPr/>
          </a:p>
        </p:txBody>
      </p:sp>
      <p:sp>
        <p:nvSpPr>
          <p:cNvPr id="26" name="Google Shape;345;p13"/>
          <p:cNvSpPr txBox="1">
            <a:spLocks/>
          </p:cNvSpPr>
          <p:nvPr/>
        </p:nvSpPr>
        <p:spPr>
          <a:xfrm>
            <a:off x="457200" y="1352550"/>
            <a:ext cx="5334000" cy="2362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200" dirty="0"/>
          </a:p>
        </p:txBody>
      </p:sp>
      <p:sp>
        <p:nvSpPr>
          <p:cNvPr id="27" name="Google Shape;345;p13"/>
          <p:cNvSpPr txBox="1">
            <a:spLocks/>
          </p:cNvSpPr>
          <p:nvPr/>
        </p:nvSpPr>
        <p:spPr>
          <a:xfrm>
            <a:off x="152400" y="1428750"/>
            <a:ext cx="5638800" cy="2362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200" dirty="0"/>
          </a:p>
        </p:txBody>
      </p:sp>
      <p:pic>
        <p:nvPicPr>
          <p:cNvPr id="1027" name="Picture 3" descr="C:\Users\esmai\OneDrive\Desktop\1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1" y="521050"/>
            <a:ext cx="433137" cy="685800"/>
          </a:xfrm>
          <a:prstGeom prst="rect">
            <a:avLst/>
          </a:prstGeom>
          <a:noFill/>
          <a:extLst>
            <a:ext uri="{909E8E84-426E-40DD-AFC4-6F175D3DCCD1}">
              <a14:hiddenFill xmlns:a14="http://schemas.microsoft.com/office/drawing/2010/main">
                <a:solidFill>
                  <a:srgbClr val="FFFFFF"/>
                </a:solidFill>
              </a14:hiddenFill>
            </a:ext>
          </a:extLst>
        </p:spPr>
      </p:pic>
      <p:sp>
        <p:nvSpPr>
          <p:cNvPr id="32" name="Google Shape;345;p13"/>
          <p:cNvSpPr txBox="1">
            <a:spLocks/>
          </p:cNvSpPr>
          <p:nvPr/>
        </p:nvSpPr>
        <p:spPr>
          <a:xfrm>
            <a:off x="387096" y="1370076"/>
            <a:ext cx="5486400" cy="3106674"/>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US" sz="1200" dirty="0" smtClean="0"/>
              <a:t>	</a:t>
            </a:r>
          </a:p>
          <a:p>
            <a:pPr lvl="2">
              <a:lnSpc>
                <a:spcPct val="150000"/>
              </a:lnSpc>
            </a:pPr>
            <a:r>
              <a:rPr lang="en-US" sz="1800" b="1" dirty="0" smtClean="0"/>
              <a:t>   </a:t>
            </a:r>
            <a:r>
              <a:rPr lang="en-US" sz="1800" dirty="0" smtClean="0">
                <a:latin typeface="Barlow Light" panose="020B0604020202020204" charset="0"/>
              </a:rPr>
              <a:t>Non-Functional Requirements:</a:t>
            </a:r>
          </a:p>
          <a:p>
            <a:pPr marL="285750" lvl="3" indent="-285750">
              <a:lnSpc>
                <a:spcPct val="200000"/>
              </a:lnSpc>
              <a:buFont typeface="Wingdings" panose="05000000000000000000" pitchFamily="2" charset="2"/>
              <a:buChar char="ü"/>
            </a:pPr>
            <a:r>
              <a:rPr lang="en-US" dirty="0">
                <a:latin typeface="Barlow Light" panose="020B0604020202020204" charset="0"/>
              </a:rPr>
              <a:t>Safety and </a:t>
            </a:r>
            <a:r>
              <a:rPr lang="en-US" dirty="0" smtClean="0">
                <a:latin typeface="Barlow Light" panose="020B0604020202020204" charset="0"/>
              </a:rPr>
              <a:t>Security.</a:t>
            </a:r>
            <a:endParaRPr lang="en-US" dirty="0">
              <a:latin typeface="Barlow Light" panose="020B0604020202020204" charset="0"/>
            </a:endParaRPr>
          </a:p>
          <a:p>
            <a:pPr marL="285750" lvl="2" indent="-285750">
              <a:lnSpc>
                <a:spcPct val="200000"/>
              </a:lnSpc>
              <a:buFont typeface="Wingdings" panose="05000000000000000000" pitchFamily="2" charset="2"/>
              <a:buChar char="ü"/>
            </a:pPr>
            <a:r>
              <a:rPr lang="en-US" dirty="0" smtClean="0">
                <a:latin typeface="Barlow Light" panose="020B0604020202020204" charset="0"/>
              </a:rPr>
              <a:t>Maintainability.</a:t>
            </a:r>
            <a:endParaRPr lang="en-US" dirty="0">
              <a:latin typeface="Barlow Light" panose="020B0604020202020204" charset="0"/>
            </a:endParaRPr>
          </a:p>
          <a:p>
            <a:pPr marL="285750" lvl="2" indent="-285750">
              <a:lnSpc>
                <a:spcPct val="200000"/>
              </a:lnSpc>
              <a:buFont typeface="Wingdings" panose="05000000000000000000" pitchFamily="2" charset="2"/>
              <a:buChar char="ü"/>
            </a:pPr>
            <a:r>
              <a:rPr lang="en-US" dirty="0" smtClean="0">
                <a:latin typeface="Barlow Light" panose="020B0604020202020204" charset="0"/>
              </a:rPr>
              <a:t>Portability.</a:t>
            </a:r>
            <a:endParaRPr lang="en-US" dirty="0">
              <a:latin typeface="Barlow Light" panose="020B0604020202020204" charset="0"/>
            </a:endParaRPr>
          </a:p>
          <a:p>
            <a:pPr marL="285750" lvl="2" indent="-285750">
              <a:lnSpc>
                <a:spcPct val="200000"/>
              </a:lnSpc>
              <a:buFont typeface="Wingdings" panose="05000000000000000000" pitchFamily="2" charset="2"/>
              <a:buChar char="ü"/>
            </a:pPr>
            <a:r>
              <a:rPr lang="en-US" dirty="0" smtClean="0">
                <a:latin typeface="Barlow Light" panose="020B0604020202020204" charset="0"/>
              </a:rPr>
              <a:t>Usability.</a:t>
            </a:r>
            <a:endParaRPr lang="en-US" dirty="0">
              <a:latin typeface="Barlow Light" panose="020B0604020202020204" charset="0"/>
            </a:endParaRPr>
          </a:p>
          <a:p>
            <a:pPr marL="285750" lvl="2" indent="-285750">
              <a:lnSpc>
                <a:spcPct val="200000"/>
              </a:lnSpc>
              <a:buFont typeface="Wingdings" panose="05000000000000000000" pitchFamily="2" charset="2"/>
              <a:buChar char="ü"/>
            </a:pPr>
            <a:r>
              <a:rPr lang="en-US" dirty="0" smtClean="0">
                <a:latin typeface="Barlow Light" panose="020B0604020202020204" charset="0"/>
              </a:rPr>
              <a:t>Reliability.</a:t>
            </a:r>
            <a:endParaRPr lang="en-US" dirty="0">
              <a:latin typeface="Barlow Light" panose="020B0604020202020204" charset="0"/>
            </a:endParaRPr>
          </a:p>
          <a:p>
            <a:pPr marL="285750" lvl="2" indent="-285750">
              <a:lnSpc>
                <a:spcPct val="200000"/>
              </a:lnSpc>
              <a:buFont typeface="Wingdings" panose="05000000000000000000" pitchFamily="2" charset="2"/>
              <a:buChar char="ü"/>
            </a:pPr>
            <a:r>
              <a:rPr lang="en-US" dirty="0" smtClean="0">
                <a:latin typeface="Barlow Light" panose="020B0604020202020204" charset="0"/>
              </a:rPr>
              <a:t>Availability.</a:t>
            </a:r>
            <a:endParaRPr lang="en-US" dirty="0">
              <a:latin typeface="Barlow Light" panose="020B0604020202020204" charset="0"/>
            </a:endParaRPr>
          </a:p>
          <a:p>
            <a:pPr lvl="2">
              <a:lnSpc>
                <a:spcPct val="150000"/>
              </a:lnSpc>
            </a:pPr>
            <a:endParaRPr lang="en-US" sz="1200" dirty="0"/>
          </a:p>
          <a:p>
            <a:pPr>
              <a:lnSpc>
                <a:spcPct val="150000"/>
              </a:lnSpc>
            </a:pPr>
            <a:r>
              <a:rPr lang="en-US" sz="1200" dirty="0" smtClean="0"/>
              <a:t>	</a:t>
            </a:r>
            <a:endParaRPr lang="en-US" sz="1200" dirty="0"/>
          </a:p>
          <a:p>
            <a:pPr>
              <a:lnSpc>
                <a:spcPct val="150000"/>
              </a:lnSpc>
            </a:pPr>
            <a:r>
              <a:rPr lang="en-US" sz="1200" dirty="0" smtClean="0"/>
              <a:t>	</a:t>
            </a:r>
            <a:endParaRPr lang="en-US" sz="1200" dirty="0"/>
          </a:p>
          <a:p>
            <a:pPr>
              <a:lnSpc>
                <a:spcPct val="150000"/>
              </a:lnSpc>
            </a:pPr>
            <a:endParaRPr lang="en-US" sz="1200" dirty="0"/>
          </a:p>
        </p:txBody>
      </p:sp>
      <p:pic>
        <p:nvPicPr>
          <p:cNvPr id="10" name="Picture 3" descr="C:\Users\esmai\OneDrive\Desktop\1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395915" y="1733550"/>
            <a:ext cx="122570" cy="194069"/>
          </a:xfrm>
          <a:prstGeom prst="rect">
            <a:avLst/>
          </a:prstGeom>
          <a:noFill/>
          <a:extLst>
            <a:ext uri="{909E8E84-426E-40DD-AFC4-6F175D3DCCD1}">
              <a14:hiddenFill xmlns:a14="http://schemas.microsoft.com/office/drawing/2010/main">
                <a:solidFill>
                  <a:srgbClr val="FFFFFF"/>
                </a:solidFill>
              </a14:hiddenFill>
            </a:ext>
          </a:extLst>
        </p:spPr>
      </p:pic>
      <p:pic>
        <p:nvPicPr>
          <p:cNvPr id="5" name="صورة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6900" y="1029481"/>
            <a:ext cx="3467100" cy="3467100"/>
          </a:xfrm>
          <a:prstGeom prst="rect">
            <a:avLst/>
          </a:prstGeom>
        </p:spPr>
      </p:pic>
    </p:spTree>
    <p:extLst>
      <p:ext uri="{BB962C8B-B14F-4D97-AF65-F5344CB8AC3E}">
        <p14:creationId xmlns:p14="http://schemas.microsoft.com/office/powerpoint/2010/main" val="21898129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457200" y="605600"/>
            <a:ext cx="5640900" cy="5945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Class Diagram</a:t>
            </a:r>
            <a:endParaRPr dirty="0"/>
          </a:p>
        </p:txBody>
      </p:sp>
      <p:sp>
        <p:nvSpPr>
          <p:cNvPr id="998" name="Google Shape;998;p20"/>
          <p:cNvSpPr txBox="1">
            <a:spLocks noGrp="1"/>
          </p:cNvSpPr>
          <p:nvPr>
            <p:ph type="body" idx="1"/>
          </p:nvPr>
        </p:nvSpPr>
        <p:spPr>
          <a:xfrm>
            <a:off x="381000" y="1962150"/>
            <a:ext cx="5867400" cy="2679000"/>
          </a:xfrm>
          <a:prstGeom prst="rect">
            <a:avLst/>
          </a:prstGeom>
        </p:spPr>
        <p:txBody>
          <a:bodyPr spcFirstLastPara="1" wrap="square" lIns="0" tIns="0" rIns="0" bIns="0" anchor="t" anchorCtr="0">
            <a:noAutofit/>
          </a:bodyPr>
          <a:lstStyle/>
          <a:p>
            <a:r>
              <a:rPr lang="en-US" dirty="0"/>
              <a:t>Class diagram is a type of static structure diagram that describes the structure of a system by showing the system's classes, their attributes, operations (or methods), and the relationships among objects.</a:t>
            </a:r>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9" name="Google Shape;1009;p2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12</a:t>
            </a:fld>
            <a:endParaRPr/>
          </a:p>
        </p:txBody>
      </p:sp>
      <p:pic>
        <p:nvPicPr>
          <p:cNvPr id="8" name="صورة 7"/>
          <p:cNvPicPr/>
          <p:nvPr/>
        </p:nvPicPr>
        <p:blipFill>
          <a:blip r:embed="rId3">
            <a:extLst>
              <a:ext uri="{28A0092B-C50C-407E-A947-70E740481C1C}">
                <a14:useLocalDpi xmlns:a14="http://schemas.microsoft.com/office/drawing/2010/main" val="0"/>
              </a:ext>
            </a:extLst>
          </a:blip>
          <a:stretch>
            <a:fillRect/>
          </a:stretch>
        </p:blipFill>
        <p:spPr>
          <a:xfrm>
            <a:off x="587693" y="285750"/>
            <a:ext cx="7794308" cy="4527868"/>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457200" y="605600"/>
            <a:ext cx="5640900" cy="5945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ERD Diagram</a:t>
            </a:r>
            <a:endParaRPr dirty="0"/>
          </a:p>
        </p:txBody>
      </p:sp>
      <p:sp>
        <p:nvSpPr>
          <p:cNvPr id="998" name="Google Shape;998;p20"/>
          <p:cNvSpPr txBox="1">
            <a:spLocks noGrp="1"/>
          </p:cNvSpPr>
          <p:nvPr>
            <p:ph type="body" idx="1"/>
          </p:nvPr>
        </p:nvSpPr>
        <p:spPr>
          <a:xfrm>
            <a:off x="381000" y="1962150"/>
            <a:ext cx="5867400" cy="2679000"/>
          </a:xfrm>
          <a:prstGeom prst="rect">
            <a:avLst/>
          </a:prstGeom>
        </p:spPr>
        <p:txBody>
          <a:bodyPr spcFirstLastPara="1" wrap="square" lIns="0" tIns="0" rIns="0" bIns="0" anchor="t" anchorCtr="0">
            <a:noAutofit/>
          </a:bodyPr>
          <a:lstStyle/>
          <a:p>
            <a:r>
              <a:rPr lang="en-US" dirty="0" smtClean="0"/>
              <a:t>By </a:t>
            </a:r>
            <a:r>
              <a:rPr lang="en-US" dirty="0"/>
              <a:t>using the existing tool for creating diagram in </a:t>
            </a:r>
            <a:r>
              <a:rPr lang="en-US" dirty="0" smtClean="0"/>
              <a:t>PHP my </a:t>
            </a:r>
            <a:r>
              <a:rPr lang="en-US" dirty="0"/>
              <a:t>admin  that shows the tables and relationships between the tables.</a:t>
            </a:r>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13</a:t>
            </a:fld>
            <a:endParaRPr/>
          </a:p>
        </p:txBody>
      </p:sp>
    </p:spTree>
    <p:extLst>
      <p:ext uri="{BB962C8B-B14F-4D97-AF65-F5344CB8AC3E}">
        <p14:creationId xmlns:p14="http://schemas.microsoft.com/office/powerpoint/2010/main" val="16723401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9" name="Google Shape;1009;p21"/>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14</a:t>
            </a:fld>
            <a:endParaRPr/>
          </a:p>
        </p:txBody>
      </p:sp>
      <p:pic>
        <p:nvPicPr>
          <p:cNvPr id="5" name="صورة 4"/>
          <p:cNvPicPr/>
          <p:nvPr/>
        </p:nvPicPr>
        <p:blipFill>
          <a:blip r:embed="rId3">
            <a:extLst>
              <a:ext uri="{28A0092B-C50C-407E-A947-70E740481C1C}">
                <a14:useLocalDpi xmlns:a14="http://schemas.microsoft.com/office/drawing/2010/main" val="0"/>
              </a:ext>
            </a:extLst>
          </a:blip>
          <a:stretch>
            <a:fillRect/>
          </a:stretch>
        </p:blipFill>
        <p:spPr>
          <a:xfrm rot="5400000">
            <a:off x="2232819" y="-1032669"/>
            <a:ext cx="4537394" cy="7479032"/>
          </a:xfrm>
          <a:prstGeom prst="rect">
            <a:avLst/>
          </a:prstGeom>
        </p:spPr>
      </p:pic>
    </p:spTree>
    <p:extLst>
      <p:ext uri="{BB962C8B-B14F-4D97-AF65-F5344CB8AC3E}">
        <p14:creationId xmlns:p14="http://schemas.microsoft.com/office/powerpoint/2010/main" val="24084645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457200" y="605600"/>
            <a:ext cx="5640900" cy="5945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Interface Desing</a:t>
            </a:r>
            <a:endParaRPr dirty="0"/>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15792233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457200" y="701387"/>
            <a:ext cx="5640900" cy="5945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200" dirty="0" smtClean="0"/>
              <a:t>Login UI</a:t>
            </a:r>
            <a:endParaRPr sz="3200" dirty="0"/>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16</a:t>
            </a:fld>
            <a:endParaRPr/>
          </a:p>
        </p:txBody>
      </p:sp>
      <p:pic>
        <p:nvPicPr>
          <p:cNvPr id="4" name="صورة 3"/>
          <p:cNvPicPr/>
          <p:nvPr/>
        </p:nvPicPr>
        <p:blipFill>
          <a:blip r:embed="rId3" cstate="print">
            <a:extLst>
              <a:ext uri="{28A0092B-C50C-407E-A947-70E740481C1C}">
                <a14:useLocalDpi xmlns:a14="http://schemas.microsoft.com/office/drawing/2010/main" val="0"/>
              </a:ext>
            </a:extLst>
          </a:blip>
          <a:stretch>
            <a:fillRect/>
          </a:stretch>
        </p:blipFill>
        <p:spPr>
          <a:xfrm>
            <a:off x="1104900" y="1285009"/>
            <a:ext cx="6934200" cy="3696335"/>
          </a:xfrm>
          <a:prstGeom prst="rect">
            <a:avLst/>
          </a:prstGeom>
        </p:spPr>
      </p:pic>
    </p:spTree>
    <p:extLst>
      <p:ext uri="{BB962C8B-B14F-4D97-AF65-F5344CB8AC3E}">
        <p14:creationId xmlns:p14="http://schemas.microsoft.com/office/powerpoint/2010/main" val="217550675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457200" y="701387"/>
            <a:ext cx="5640900" cy="5945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200" dirty="0" smtClean="0"/>
              <a:t>Students UI</a:t>
            </a:r>
            <a:endParaRPr sz="3200" dirty="0"/>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17</a:t>
            </a:fld>
            <a:endParaRPr/>
          </a:p>
        </p:txBody>
      </p:sp>
      <p:pic>
        <p:nvPicPr>
          <p:cNvPr id="5" name="صورة 4"/>
          <p:cNvPicPr/>
          <p:nvPr/>
        </p:nvPicPr>
        <p:blipFill>
          <a:blip r:embed="rId3" cstate="print">
            <a:extLst>
              <a:ext uri="{28A0092B-C50C-407E-A947-70E740481C1C}">
                <a14:useLocalDpi xmlns:a14="http://schemas.microsoft.com/office/drawing/2010/main" val="0"/>
              </a:ext>
            </a:extLst>
          </a:blip>
          <a:stretch>
            <a:fillRect/>
          </a:stretch>
        </p:blipFill>
        <p:spPr>
          <a:xfrm>
            <a:off x="1539240" y="1276350"/>
            <a:ext cx="6065520" cy="3735070"/>
          </a:xfrm>
          <a:prstGeom prst="rect">
            <a:avLst/>
          </a:prstGeom>
        </p:spPr>
      </p:pic>
    </p:spTree>
    <p:extLst>
      <p:ext uri="{BB962C8B-B14F-4D97-AF65-F5344CB8AC3E}">
        <p14:creationId xmlns:p14="http://schemas.microsoft.com/office/powerpoint/2010/main" val="3375440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457200" y="701387"/>
            <a:ext cx="5640900" cy="5945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200" dirty="0" smtClean="0"/>
              <a:t>Add Company UI</a:t>
            </a:r>
            <a:endParaRPr sz="3200" dirty="0"/>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18</a:t>
            </a:fld>
            <a:endParaRPr/>
          </a:p>
        </p:txBody>
      </p:sp>
      <p:pic>
        <p:nvPicPr>
          <p:cNvPr id="5" name="صورة 4"/>
          <p:cNvPicPr/>
          <p:nvPr/>
        </p:nvPicPr>
        <p:blipFill>
          <a:blip r:embed="rId3" cstate="print">
            <a:extLst>
              <a:ext uri="{28A0092B-C50C-407E-A947-70E740481C1C}">
                <a14:useLocalDpi xmlns:a14="http://schemas.microsoft.com/office/drawing/2010/main" val="0"/>
              </a:ext>
            </a:extLst>
          </a:blip>
          <a:stretch>
            <a:fillRect/>
          </a:stretch>
        </p:blipFill>
        <p:spPr>
          <a:xfrm>
            <a:off x="1740304" y="1276350"/>
            <a:ext cx="5663392" cy="3590925"/>
          </a:xfrm>
          <a:prstGeom prst="rect">
            <a:avLst/>
          </a:prstGeom>
        </p:spPr>
      </p:pic>
    </p:spTree>
    <p:extLst>
      <p:ext uri="{BB962C8B-B14F-4D97-AF65-F5344CB8AC3E}">
        <p14:creationId xmlns:p14="http://schemas.microsoft.com/office/powerpoint/2010/main" val="31927353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96"/>
        <p:cNvGrpSpPr/>
        <p:nvPr/>
      </p:nvGrpSpPr>
      <p:grpSpPr>
        <a:xfrm>
          <a:off x="0" y="0"/>
          <a:ext cx="0" cy="0"/>
          <a:chOff x="0" y="0"/>
          <a:chExt cx="0" cy="0"/>
        </a:xfrm>
      </p:grpSpPr>
      <p:sp>
        <p:nvSpPr>
          <p:cNvPr id="997" name="Google Shape;997;p20"/>
          <p:cNvSpPr txBox="1">
            <a:spLocks noGrp="1"/>
          </p:cNvSpPr>
          <p:nvPr>
            <p:ph type="title"/>
          </p:nvPr>
        </p:nvSpPr>
        <p:spPr>
          <a:xfrm>
            <a:off x="457200" y="701387"/>
            <a:ext cx="5640900" cy="5945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3200" dirty="0" smtClean="0"/>
              <a:t>Companies UI</a:t>
            </a:r>
            <a:endParaRPr sz="3200" dirty="0"/>
          </a:p>
        </p:txBody>
      </p:sp>
      <p:sp>
        <p:nvSpPr>
          <p:cNvPr id="1001" name="Google Shape;1001;p20"/>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19</a:t>
            </a:fld>
            <a:endParaRPr/>
          </a:p>
        </p:txBody>
      </p:sp>
      <p:pic>
        <p:nvPicPr>
          <p:cNvPr id="5" name="صورة 4"/>
          <p:cNvPicPr/>
          <p:nvPr/>
        </p:nvPicPr>
        <p:blipFill>
          <a:blip r:embed="rId3" cstate="print">
            <a:extLst>
              <a:ext uri="{28A0092B-C50C-407E-A947-70E740481C1C}">
                <a14:useLocalDpi xmlns:a14="http://schemas.microsoft.com/office/drawing/2010/main" val="0"/>
              </a:ext>
            </a:extLst>
          </a:blip>
          <a:stretch>
            <a:fillRect/>
          </a:stretch>
        </p:blipFill>
        <p:spPr>
          <a:xfrm>
            <a:off x="759143" y="1352550"/>
            <a:ext cx="7625715" cy="3581400"/>
          </a:xfrm>
          <a:prstGeom prst="rect">
            <a:avLst/>
          </a:prstGeom>
        </p:spPr>
      </p:pic>
    </p:spTree>
    <p:extLst>
      <p:ext uri="{BB962C8B-B14F-4D97-AF65-F5344CB8AC3E}">
        <p14:creationId xmlns:p14="http://schemas.microsoft.com/office/powerpoint/2010/main" val="29139266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Instructions</a:t>
            </a:r>
            <a:br>
              <a:rPr lang="en" dirty="0"/>
            </a:br>
            <a:endParaRPr dirty="0"/>
          </a:p>
        </p:txBody>
      </p:sp>
      <p:sp>
        <p:nvSpPr>
          <p:cNvPr id="345" name="Google Shape;345;p13"/>
          <p:cNvSpPr txBox="1">
            <a:spLocks noGrp="1"/>
          </p:cNvSpPr>
          <p:nvPr>
            <p:ph type="body" idx="1"/>
          </p:nvPr>
        </p:nvSpPr>
        <p:spPr>
          <a:xfrm>
            <a:off x="381000" y="1809750"/>
            <a:ext cx="6714784" cy="2362200"/>
          </a:xfrm>
          <a:prstGeom prst="rect">
            <a:avLst/>
          </a:prstGeom>
        </p:spPr>
        <p:txBody>
          <a:bodyPr spcFirstLastPara="1" wrap="square" lIns="0" tIns="0" rIns="0" bIns="0" anchor="t" anchorCtr="0">
            <a:noAutofit/>
          </a:bodyPr>
          <a:lstStyle/>
          <a:p>
            <a:r>
              <a:rPr lang="en-US" sz="1200" dirty="0"/>
              <a:t>Is a software application for the administration, documentation, tracking, and reporting of instructor-led-training programs. FTMS is focus on back-office processes and are considered a tool for corporate training administrators such as a training management system acts as a central enterprise resource planning (ERP) software specific to the training industry. They can be complemented by other learning technologies such as a learning management system</a:t>
            </a:r>
            <a:r>
              <a:rPr lang="en-US" sz="1200" dirty="0" smtClean="0"/>
              <a:t>.</a:t>
            </a:r>
          </a:p>
          <a:p>
            <a:pPr marL="114300" indent="0">
              <a:buNone/>
            </a:pPr>
            <a:endParaRPr lang="en-US" sz="1200" dirty="0" smtClean="0"/>
          </a:p>
          <a:p>
            <a:r>
              <a:rPr lang="en-US" sz="1200" dirty="0"/>
              <a:t>During the period of university education, and in some cases in school, students in certain disciplines, such as engineering, medicine, etc., need field training. Part of the period of education in the field is considered a requirement for graduation and a certificate of study. In addition, the government in the state to train students before graduation. This training is of paramount importance; otherwise, it would not be a prerequisite for graduation from university.</a:t>
            </a:r>
          </a:p>
          <a:p>
            <a:endParaRPr lang="en-US" sz="1200" dirty="0"/>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a:t>
            </a:fld>
            <a:endParaRPr/>
          </a:p>
        </p:txBody>
      </p:sp>
      <p:grpSp>
        <p:nvGrpSpPr>
          <p:cNvPr id="348" name="Google Shape;348;p13"/>
          <p:cNvGrpSpPr/>
          <p:nvPr/>
        </p:nvGrpSpPr>
        <p:grpSpPr>
          <a:xfrm>
            <a:off x="6056647" y="380988"/>
            <a:ext cx="2706354" cy="1604434"/>
            <a:chOff x="6986665" y="3298709"/>
            <a:chExt cx="1817809" cy="1077669"/>
          </a:xfrm>
        </p:grpSpPr>
        <p:sp>
          <p:nvSpPr>
            <p:cNvPr id="349" name="Google Shape;349;p13"/>
            <p:cNvSpPr/>
            <p:nvPr/>
          </p:nvSpPr>
          <p:spPr>
            <a:xfrm>
              <a:off x="6986665" y="3342725"/>
              <a:ext cx="1790318" cy="1033653"/>
            </a:xfrm>
            <a:custGeom>
              <a:avLst/>
              <a:gdLst/>
              <a:ahLst/>
              <a:cxnLst/>
              <a:rect l="l" t="t" r="r" b="b"/>
              <a:pathLst>
                <a:path w="2237898" h="1292066" extrusionOk="0">
                  <a:moveTo>
                    <a:pt x="942784" y="1292066"/>
                  </a:moveTo>
                  <a:lnTo>
                    <a:pt x="0" y="747713"/>
                  </a:lnTo>
                  <a:lnTo>
                    <a:pt x="1295114" y="0"/>
                  </a:lnTo>
                  <a:lnTo>
                    <a:pt x="2237899" y="544259"/>
                  </a:lnTo>
                  <a:lnTo>
                    <a:pt x="942784" y="1292066"/>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13"/>
            <p:cNvSpPr/>
            <p:nvPr/>
          </p:nvSpPr>
          <p:spPr>
            <a:xfrm>
              <a:off x="7014156" y="3327342"/>
              <a:ext cx="1790318" cy="1033653"/>
            </a:xfrm>
            <a:custGeom>
              <a:avLst/>
              <a:gdLst/>
              <a:ahLst/>
              <a:cxnLst/>
              <a:rect l="l" t="t" r="r" b="b"/>
              <a:pathLst>
                <a:path w="2237898" h="1292066" extrusionOk="0">
                  <a:moveTo>
                    <a:pt x="2206847" y="526447"/>
                  </a:moveTo>
                  <a:lnTo>
                    <a:pt x="1295210" y="0"/>
                  </a:lnTo>
                  <a:lnTo>
                    <a:pt x="31052" y="729901"/>
                  </a:lnTo>
                  <a:lnTo>
                    <a:pt x="0" y="711994"/>
                  </a:lnTo>
                  <a:lnTo>
                    <a:pt x="0" y="747808"/>
                  </a:lnTo>
                  <a:lnTo>
                    <a:pt x="942785" y="1292066"/>
                  </a:lnTo>
                  <a:lnTo>
                    <a:pt x="2237899" y="544354"/>
                  </a:lnTo>
                  <a:lnTo>
                    <a:pt x="2237899" y="508540"/>
                  </a:lnTo>
                  <a:lnTo>
                    <a:pt x="2206847" y="52644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13"/>
            <p:cNvSpPr/>
            <p:nvPr/>
          </p:nvSpPr>
          <p:spPr>
            <a:xfrm>
              <a:off x="7014156" y="3298709"/>
              <a:ext cx="1790318" cy="1033653"/>
            </a:xfrm>
            <a:custGeom>
              <a:avLst/>
              <a:gdLst/>
              <a:ahLst/>
              <a:cxnLst/>
              <a:rect l="l" t="t" r="r" b="b"/>
              <a:pathLst>
                <a:path w="2237898" h="1292066" extrusionOk="0">
                  <a:moveTo>
                    <a:pt x="942785" y="1292066"/>
                  </a:moveTo>
                  <a:lnTo>
                    <a:pt x="0" y="747808"/>
                  </a:lnTo>
                  <a:lnTo>
                    <a:pt x="1295210" y="0"/>
                  </a:lnTo>
                  <a:lnTo>
                    <a:pt x="2237899" y="544354"/>
                  </a:lnTo>
                  <a:lnTo>
                    <a:pt x="942785" y="1292066"/>
                  </a:ln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13"/>
            <p:cNvSpPr/>
            <p:nvPr/>
          </p:nvSpPr>
          <p:spPr>
            <a:xfrm>
              <a:off x="7976493" y="3396565"/>
              <a:ext cx="664692" cy="383742"/>
            </a:xfrm>
            <a:custGeom>
              <a:avLst/>
              <a:gdLst/>
              <a:ahLst/>
              <a:cxnLst/>
              <a:rect l="l" t="t" r="r" b="b"/>
              <a:pathLst>
                <a:path w="830865" h="479678" extrusionOk="0">
                  <a:moveTo>
                    <a:pt x="755904" y="479679"/>
                  </a:moveTo>
                  <a:lnTo>
                    <a:pt x="0" y="43243"/>
                  </a:lnTo>
                  <a:lnTo>
                    <a:pt x="74867" y="0"/>
                  </a:lnTo>
                  <a:lnTo>
                    <a:pt x="830866" y="436436"/>
                  </a:lnTo>
                  <a:lnTo>
                    <a:pt x="755904"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13"/>
            <p:cNvSpPr/>
            <p:nvPr/>
          </p:nvSpPr>
          <p:spPr>
            <a:xfrm>
              <a:off x="7912754" y="3450709"/>
              <a:ext cx="634670" cy="366446"/>
            </a:xfrm>
            <a:custGeom>
              <a:avLst/>
              <a:gdLst/>
              <a:ahLst/>
              <a:cxnLst/>
              <a:rect l="l" t="t" r="r" b="b"/>
              <a:pathLst>
                <a:path w="793337" h="458057" extrusionOk="0">
                  <a:moveTo>
                    <a:pt x="755904" y="458057"/>
                  </a:moveTo>
                  <a:lnTo>
                    <a:pt x="0" y="21622"/>
                  </a:lnTo>
                  <a:lnTo>
                    <a:pt x="37433" y="0"/>
                  </a:lnTo>
                  <a:lnTo>
                    <a:pt x="793337" y="436436"/>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13"/>
            <p:cNvSpPr/>
            <p:nvPr/>
          </p:nvSpPr>
          <p:spPr>
            <a:xfrm>
              <a:off x="7863331" y="3479190"/>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13"/>
            <p:cNvSpPr/>
            <p:nvPr/>
          </p:nvSpPr>
          <p:spPr>
            <a:xfrm>
              <a:off x="7813984" y="3507747"/>
              <a:ext cx="634670" cy="366446"/>
            </a:xfrm>
            <a:custGeom>
              <a:avLst/>
              <a:gdLst/>
              <a:ahLst/>
              <a:cxnLst/>
              <a:rect l="l" t="t" r="r" b="b"/>
              <a:pathLst>
                <a:path w="793337" h="458057" extrusionOk="0">
                  <a:moveTo>
                    <a:pt x="755904" y="458057"/>
                  </a:moveTo>
                  <a:lnTo>
                    <a:pt x="0" y="21622"/>
                  </a:lnTo>
                  <a:lnTo>
                    <a:pt x="37433" y="0"/>
                  </a:lnTo>
                  <a:lnTo>
                    <a:pt x="793337" y="436435"/>
                  </a:lnTo>
                  <a:lnTo>
                    <a:pt x="755904" y="458057"/>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13"/>
            <p:cNvSpPr/>
            <p:nvPr/>
          </p:nvSpPr>
          <p:spPr>
            <a:xfrm>
              <a:off x="7451727" y="3699575"/>
              <a:ext cx="664616" cy="383743"/>
            </a:xfrm>
            <a:custGeom>
              <a:avLst/>
              <a:gdLst/>
              <a:ahLst/>
              <a:cxnLst/>
              <a:rect l="l" t="t" r="r" b="b"/>
              <a:pathLst>
                <a:path w="830770" h="479679" extrusionOk="0">
                  <a:moveTo>
                    <a:pt x="756000" y="479679"/>
                  </a:moveTo>
                  <a:lnTo>
                    <a:pt x="0" y="43244"/>
                  </a:lnTo>
                  <a:lnTo>
                    <a:pt x="74962" y="0"/>
                  </a:lnTo>
                  <a:lnTo>
                    <a:pt x="830771" y="436436"/>
                  </a:lnTo>
                  <a:lnTo>
                    <a:pt x="756000" y="47967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3"/>
            <p:cNvSpPr/>
            <p:nvPr/>
          </p:nvSpPr>
          <p:spPr>
            <a:xfrm>
              <a:off x="7387988" y="3753643"/>
              <a:ext cx="593293" cy="342595"/>
            </a:xfrm>
            <a:custGeom>
              <a:avLst/>
              <a:gdLst/>
              <a:ahLst/>
              <a:cxnLst/>
              <a:rect l="l" t="t" r="r" b="b"/>
              <a:pathLst>
                <a:path w="741616" h="428244" extrusionOk="0">
                  <a:moveTo>
                    <a:pt x="704184" y="428244"/>
                  </a:moveTo>
                  <a:lnTo>
                    <a:pt x="0" y="21622"/>
                  </a:lnTo>
                  <a:lnTo>
                    <a:pt x="37433" y="0"/>
                  </a:lnTo>
                  <a:lnTo>
                    <a:pt x="741617" y="406622"/>
                  </a:lnTo>
                  <a:lnTo>
                    <a:pt x="704184" y="42824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13"/>
            <p:cNvSpPr/>
            <p:nvPr/>
          </p:nvSpPr>
          <p:spPr>
            <a:xfrm>
              <a:off x="7338565" y="3782200"/>
              <a:ext cx="582091" cy="336042"/>
            </a:xfrm>
            <a:custGeom>
              <a:avLst/>
              <a:gdLst/>
              <a:ahLst/>
              <a:cxnLst/>
              <a:rect l="l" t="t" r="r" b="b"/>
              <a:pathLst>
                <a:path w="727614" h="420052" extrusionOk="0">
                  <a:moveTo>
                    <a:pt x="690181" y="420053"/>
                  </a:moveTo>
                  <a:lnTo>
                    <a:pt x="0" y="21622"/>
                  </a:lnTo>
                  <a:lnTo>
                    <a:pt x="37433" y="0"/>
                  </a:lnTo>
                  <a:lnTo>
                    <a:pt x="727615" y="398431"/>
                  </a:lnTo>
                  <a:lnTo>
                    <a:pt x="690181" y="4200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13"/>
            <p:cNvSpPr/>
            <p:nvPr/>
          </p:nvSpPr>
          <p:spPr>
            <a:xfrm>
              <a:off x="7289218" y="3810681"/>
              <a:ext cx="496671" cy="286816"/>
            </a:xfrm>
            <a:custGeom>
              <a:avLst/>
              <a:gdLst/>
              <a:ahLst/>
              <a:cxnLst/>
              <a:rect l="l" t="t" r="r" b="b"/>
              <a:pathLst>
                <a:path w="620839" h="358520" extrusionOk="0">
                  <a:moveTo>
                    <a:pt x="583406" y="358521"/>
                  </a:moveTo>
                  <a:lnTo>
                    <a:pt x="0" y="21622"/>
                  </a:lnTo>
                  <a:lnTo>
                    <a:pt x="37433" y="0"/>
                  </a:lnTo>
                  <a:lnTo>
                    <a:pt x="620840" y="336899"/>
                  </a:lnTo>
                  <a:lnTo>
                    <a:pt x="583406" y="358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13"/>
            <p:cNvSpPr/>
            <p:nvPr/>
          </p:nvSpPr>
          <p:spPr>
            <a:xfrm>
              <a:off x="7582329" y="3561435"/>
              <a:ext cx="337413" cy="194766"/>
            </a:xfrm>
            <a:custGeom>
              <a:avLst/>
              <a:gdLst/>
              <a:ahLst/>
              <a:cxnLst/>
              <a:rect l="l" t="t" r="r" b="b"/>
              <a:pathLst>
                <a:path w="421766" h="243458" extrusionOk="0">
                  <a:moveTo>
                    <a:pt x="210883" y="243459"/>
                  </a:moveTo>
                  <a:lnTo>
                    <a:pt x="0" y="121729"/>
                  </a:lnTo>
                  <a:lnTo>
                    <a:pt x="210883" y="0"/>
                  </a:lnTo>
                  <a:lnTo>
                    <a:pt x="421767" y="121729"/>
                  </a:lnTo>
                  <a:lnTo>
                    <a:pt x="210883" y="24345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3"/>
            <p:cNvSpPr/>
            <p:nvPr/>
          </p:nvSpPr>
          <p:spPr>
            <a:xfrm>
              <a:off x="7800200" y="3687162"/>
              <a:ext cx="337413" cy="194843"/>
            </a:xfrm>
            <a:custGeom>
              <a:avLst/>
              <a:gdLst/>
              <a:ahLst/>
              <a:cxnLst/>
              <a:rect l="l" t="t" r="r" b="b"/>
              <a:pathLst>
                <a:path w="421766" h="243554" extrusionOk="0">
                  <a:moveTo>
                    <a:pt x="210884" y="243554"/>
                  </a:moveTo>
                  <a:lnTo>
                    <a:pt x="0" y="121825"/>
                  </a:lnTo>
                  <a:lnTo>
                    <a:pt x="210884" y="0"/>
                  </a:lnTo>
                  <a:lnTo>
                    <a:pt x="421767" y="121825"/>
                  </a:lnTo>
                  <a:lnTo>
                    <a:pt x="210884"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3"/>
            <p:cNvSpPr/>
            <p:nvPr/>
          </p:nvSpPr>
          <p:spPr>
            <a:xfrm>
              <a:off x="8018073" y="3812966"/>
              <a:ext cx="337413" cy="194843"/>
            </a:xfrm>
            <a:custGeom>
              <a:avLst/>
              <a:gdLst/>
              <a:ahLst/>
              <a:cxnLst/>
              <a:rect l="l" t="t" r="r" b="b"/>
              <a:pathLst>
                <a:path w="421766" h="243554" extrusionOk="0">
                  <a:moveTo>
                    <a:pt x="210883" y="243554"/>
                  </a:moveTo>
                  <a:lnTo>
                    <a:pt x="0" y="121729"/>
                  </a:lnTo>
                  <a:lnTo>
                    <a:pt x="210883" y="0"/>
                  </a:lnTo>
                  <a:lnTo>
                    <a:pt x="421767" y="121825"/>
                  </a:lnTo>
                  <a:lnTo>
                    <a:pt x="210883" y="243554"/>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3"/>
            <p:cNvSpPr/>
            <p:nvPr/>
          </p:nvSpPr>
          <p:spPr>
            <a:xfrm>
              <a:off x="7794459" y="3551002"/>
              <a:ext cx="540846" cy="312343"/>
            </a:xfrm>
            <a:custGeom>
              <a:avLst/>
              <a:gdLst/>
              <a:ahLst/>
              <a:cxnLst/>
              <a:rect l="l" t="t" r="r" b="b"/>
              <a:pathLst>
                <a:path w="676058" h="390429" extrusionOk="0">
                  <a:moveTo>
                    <a:pt x="625735" y="92488"/>
                  </a:moveTo>
                  <a:cubicBezTo>
                    <a:pt x="610904" y="78943"/>
                    <a:pt x="594607" y="67094"/>
                    <a:pt x="577157" y="57150"/>
                  </a:cubicBezTo>
                  <a:cubicBezTo>
                    <a:pt x="445236" y="-19050"/>
                    <a:pt x="230733" y="-19050"/>
                    <a:pt x="98907" y="57150"/>
                  </a:cubicBezTo>
                  <a:cubicBezTo>
                    <a:pt x="78543" y="68666"/>
                    <a:pt x="59826" y="82896"/>
                    <a:pt x="43281" y="99441"/>
                  </a:cubicBezTo>
                  <a:cubicBezTo>
                    <a:pt x="-29204" y="173831"/>
                    <a:pt x="-10630" y="270034"/>
                    <a:pt x="98907" y="333280"/>
                  </a:cubicBezTo>
                  <a:cubicBezTo>
                    <a:pt x="230733" y="409480"/>
                    <a:pt x="445331" y="409480"/>
                    <a:pt x="577157" y="333280"/>
                  </a:cubicBezTo>
                  <a:cubicBezTo>
                    <a:pt x="690124" y="268033"/>
                    <a:pt x="706316" y="167735"/>
                    <a:pt x="625735" y="92488"/>
                  </a:cubicBezTo>
                  <a:close/>
                  <a:moveTo>
                    <a:pt x="535152" y="308610"/>
                  </a:moveTo>
                  <a:cubicBezTo>
                    <a:pt x="426472" y="371380"/>
                    <a:pt x="249402" y="371380"/>
                    <a:pt x="141008" y="308610"/>
                  </a:cubicBezTo>
                  <a:cubicBezTo>
                    <a:pt x="64808" y="264605"/>
                    <a:pt x="41948" y="201168"/>
                    <a:pt x="72713" y="145542"/>
                  </a:cubicBezTo>
                  <a:cubicBezTo>
                    <a:pt x="89277" y="118310"/>
                    <a:pt x="112871" y="96031"/>
                    <a:pt x="141008" y="81058"/>
                  </a:cubicBezTo>
                  <a:cubicBezTo>
                    <a:pt x="249688" y="18383"/>
                    <a:pt x="426758" y="18383"/>
                    <a:pt x="535152" y="81058"/>
                  </a:cubicBezTo>
                  <a:cubicBezTo>
                    <a:pt x="563260" y="96002"/>
                    <a:pt x="586797" y="118291"/>
                    <a:pt x="603256" y="145542"/>
                  </a:cubicBezTo>
                  <a:lnTo>
                    <a:pt x="603256" y="145542"/>
                  </a:lnTo>
                  <a:cubicBezTo>
                    <a:pt x="634117" y="201549"/>
                    <a:pt x="611352" y="264890"/>
                    <a:pt x="535152" y="30861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3"/>
            <p:cNvSpPr/>
            <p:nvPr/>
          </p:nvSpPr>
          <p:spPr>
            <a:xfrm>
              <a:off x="7824798" y="3491907"/>
              <a:ext cx="470058" cy="181410"/>
            </a:xfrm>
            <a:custGeom>
              <a:avLst/>
              <a:gdLst/>
              <a:ahLst/>
              <a:cxnLst/>
              <a:rect l="l" t="t" r="r" b="b"/>
              <a:pathLst>
                <a:path w="587572" h="226763" extrusionOk="0">
                  <a:moveTo>
                    <a:pt x="565309" y="219837"/>
                  </a:moveTo>
                  <a:lnTo>
                    <a:pt x="565309" y="219837"/>
                  </a:lnTo>
                  <a:cubicBezTo>
                    <a:pt x="548849" y="192586"/>
                    <a:pt x="525313" y="170297"/>
                    <a:pt x="497205" y="155353"/>
                  </a:cubicBezTo>
                  <a:cubicBezTo>
                    <a:pt x="388525" y="92678"/>
                    <a:pt x="211455" y="92678"/>
                    <a:pt x="103061" y="155353"/>
                  </a:cubicBezTo>
                  <a:cubicBezTo>
                    <a:pt x="74924" y="170326"/>
                    <a:pt x="51330" y="192605"/>
                    <a:pt x="34766" y="219837"/>
                  </a:cubicBezTo>
                  <a:lnTo>
                    <a:pt x="5334" y="172974"/>
                  </a:lnTo>
                  <a:lnTo>
                    <a:pt x="0" y="164497"/>
                  </a:lnTo>
                  <a:lnTo>
                    <a:pt x="38100" y="73533"/>
                  </a:lnTo>
                  <a:lnTo>
                    <a:pt x="170402" y="0"/>
                  </a:lnTo>
                  <a:lnTo>
                    <a:pt x="416719" y="4286"/>
                  </a:lnTo>
                  <a:lnTo>
                    <a:pt x="584073" y="103537"/>
                  </a:lnTo>
                  <a:cubicBezTo>
                    <a:pt x="584073" y="103537"/>
                    <a:pt x="587121" y="134969"/>
                    <a:pt x="587502" y="166021"/>
                  </a:cubicBezTo>
                  <a:cubicBezTo>
                    <a:pt x="588169" y="204883"/>
                    <a:pt x="584359" y="242697"/>
                    <a:pt x="565309" y="219837"/>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3"/>
            <p:cNvSpPr/>
            <p:nvPr/>
          </p:nvSpPr>
          <p:spPr>
            <a:xfrm>
              <a:off x="7794490" y="3623727"/>
              <a:ext cx="41071" cy="82677"/>
            </a:xfrm>
            <a:custGeom>
              <a:avLst/>
              <a:gdLst/>
              <a:ahLst/>
              <a:cxnLst/>
              <a:rect l="l" t="t" r="r" b="b"/>
              <a:pathLst>
                <a:path w="51339" h="103346" extrusionOk="0">
                  <a:moveTo>
                    <a:pt x="0" y="103346"/>
                  </a:moveTo>
                  <a:lnTo>
                    <a:pt x="95" y="0"/>
                  </a:lnTo>
                  <a:lnTo>
                    <a:pt x="51340" y="86773"/>
                  </a:lnTo>
                  <a:lnTo>
                    <a:pt x="0" y="103346"/>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3"/>
            <p:cNvSpPr/>
            <p:nvPr/>
          </p:nvSpPr>
          <p:spPr>
            <a:xfrm>
              <a:off x="8298847" y="3624184"/>
              <a:ext cx="36118" cy="82219"/>
            </a:xfrm>
            <a:custGeom>
              <a:avLst/>
              <a:gdLst/>
              <a:ahLst/>
              <a:cxnLst/>
              <a:rect l="l" t="t" r="r" b="b"/>
              <a:pathLst>
                <a:path w="45148" h="102774" extrusionOk="0">
                  <a:moveTo>
                    <a:pt x="45148" y="102775"/>
                  </a:moveTo>
                  <a:lnTo>
                    <a:pt x="45148" y="0"/>
                  </a:lnTo>
                  <a:lnTo>
                    <a:pt x="0" y="51149"/>
                  </a:lnTo>
                  <a:lnTo>
                    <a:pt x="45148" y="102775"/>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3"/>
            <p:cNvSpPr/>
            <p:nvPr/>
          </p:nvSpPr>
          <p:spPr>
            <a:xfrm>
              <a:off x="7842237" y="3535238"/>
              <a:ext cx="450190" cy="259842"/>
            </a:xfrm>
            <a:custGeom>
              <a:avLst/>
              <a:gdLst/>
              <a:ahLst/>
              <a:cxnLst/>
              <a:rect l="l" t="t" r="r" b="b"/>
              <a:pathLst>
                <a:path w="562737" h="324802" extrusionOk="0">
                  <a:moveTo>
                    <a:pt x="562737" y="162401"/>
                  </a:moveTo>
                  <a:cubicBezTo>
                    <a:pt x="562737" y="252093"/>
                    <a:pt x="436764" y="324802"/>
                    <a:pt x="281368" y="324802"/>
                  </a:cubicBezTo>
                  <a:cubicBezTo>
                    <a:pt x="125973" y="324802"/>
                    <a:pt x="0" y="252093"/>
                    <a:pt x="0" y="162401"/>
                  </a:cubicBezTo>
                  <a:cubicBezTo>
                    <a:pt x="0" y="72710"/>
                    <a:pt x="125973" y="0"/>
                    <a:pt x="281368" y="0"/>
                  </a:cubicBezTo>
                  <a:cubicBezTo>
                    <a:pt x="436764" y="0"/>
                    <a:pt x="562737" y="72710"/>
                    <a:pt x="562737" y="162401"/>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3"/>
            <p:cNvSpPr/>
            <p:nvPr/>
          </p:nvSpPr>
          <p:spPr>
            <a:xfrm>
              <a:off x="7815050" y="3673683"/>
              <a:ext cx="491790" cy="176435"/>
            </a:xfrm>
            <a:custGeom>
              <a:avLst/>
              <a:gdLst/>
              <a:ahLst/>
              <a:cxnLst/>
              <a:rect l="l" t="t" r="r" b="b"/>
              <a:pathLst>
                <a:path w="614737" h="220544" extrusionOk="0">
                  <a:moveTo>
                    <a:pt x="0" y="58293"/>
                  </a:moveTo>
                  <a:cubicBezTo>
                    <a:pt x="0" y="58293"/>
                    <a:pt x="43339" y="228981"/>
                    <a:pt x="366522" y="220218"/>
                  </a:cubicBezTo>
                  <a:cubicBezTo>
                    <a:pt x="590836" y="220218"/>
                    <a:pt x="619506" y="27432"/>
                    <a:pt x="614172" y="0"/>
                  </a:cubicBezTo>
                  <a:cubicBezTo>
                    <a:pt x="567595" y="64189"/>
                    <a:pt x="495062" y="104556"/>
                    <a:pt x="415957" y="110300"/>
                  </a:cubicBezTo>
                  <a:cubicBezTo>
                    <a:pt x="279463" y="122206"/>
                    <a:pt x="178689" y="120682"/>
                    <a:pt x="124778" y="94583"/>
                  </a:cubicBezTo>
                  <a:cubicBezTo>
                    <a:pt x="70866" y="68485"/>
                    <a:pt x="95" y="0"/>
                    <a:pt x="95" y="0"/>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3"/>
            <p:cNvSpPr/>
            <p:nvPr/>
          </p:nvSpPr>
          <p:spPr>
            <a:xfrm>
              <a:off x="7794490" y="3472184"/>
              <a:ext cx="540791" cy="312391"/>
            </a:xfrm>
            <a:custGeom>
              <a:avLst/>
              <a:gdLst/>
              <a:ahLst/>
              <a:cxnLst/>
              <a:rect l="l" t="t" r="r" b="b"/>
              <a:pathLst>
                <a:path w="675989" h="390489" extrusionOk="0">
                  <a:moveTo>
                    <a:pt x="98869" y="333375"/>
                  </a:moveTo>
                  <a:cubicBezTo>
                    <a:pt x="-32956" y="257175"/>
                    <a:pt x="-32956" y="133350"/>
                    <a:pt x="98869" y="57150"/>
                  </a:cubicBezTo>
                  <a:cubicBezTo>
                    <a:pt x="230695" y="-19050"/>
                    <a:pt x="445294" y="-19050"/>
                    <a:pt x="577120" y="57150"/>
                  </a:cubicBezTo>
                  <a:cubicBezTo>
                    <a:pt x="708946" y="133350"/>
                    <a:pt x="708946" y="257175"/>
                    <a:pt x="577120" y="333375"/>
                  </a:cubicBezTo>
                  <a:cubicBezTo>
                    <a:pt x="445294" y="409575"/>
                    <a:pt x="230695" y="409480"/>
                    <a:pt x="98869" y="333375"/>
                  </a:cubicBezTo>
                  <a:close/>
                  <a:moveTo>
                    <a:pt x="535019" y="81534"/>
                  </a:moveTo>
                  <a:cubicBezTo>
                    <a:pt x="426339" y="18860"/>
                    <a:pt x="249269" y="18764"/>
                    <a:pt x="140970" y="81534"/>
                  </a:cubicBezTo>
                  <a:cubicBezTo>
                    <a:pt x="32671" y="144304"/>
                    <a:pt x="32290" y="246316"/>
                    <a:pt x="140970" y="309086"/>
                  </a:cubicBezTo>
                  <a:cubicBezTo>
                    <a:pt x="249650" y="371856"/>
                    <a:pt x="426720" y="371856"/>
                    <a:pt x="535019" y="309086"/>
                  </a:cubicBezTo>
                  <a:cubicBezTo>
                    <a:pt x="643319" y="246316"/>
                    <a:pt x="644176" y="144304"/>
                    <a:pt x="535019" y="8153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3"/>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3"/>
            <p:cNvSpPr/>
            <p:nvPr/>
          </p:nvSpPr>
          <p:spPr>
            <a:xfrm>
              <a:off x="7752377" y="3752957"/>
              <a:ext cx="148970" cy="86030"/>
            </a:xfrm>
            <a:custGeom>
              <a:avLst/>
              <a:gdLst/>
              <a:ahLst/>
              <a:cxnLst/>
              <a:rect l="l" t="t" r="r" b="b"/>
              <a:pathLst>
                <a:path w="186213" h="107537" extrusionOk="0">
                  <a:moveTo>
                    <a:pt x="186214" y="25337"/>
                  </a:moveTo>
                  <a:lnTo>
                    <a:pt x="43910" y="107537"/>
                  </a:lnTo>
                  <a:lnTo>
                    <a:pt x="0" y="82105"/>
                  </a:lnTo>
                  <a:lnTo>
                    <a:pt x="142304" y="0"/>
                  </a:lnTo>
                  <a:lnTo>
                    <a:pt x="186214" y="25337"/>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3"/>
            <p:cNvSpPr/>
            <p:nvPr/>
          </p:nvSpPr>
          <p:spPr>
            <a:xfrm>
              <a:off x="7787483" y="3773138"/>
              <a:ext cx="113842" cy="106298"/>
            </a:xfrm>
            <a:custGeom>
              <a:avLst/>
              <a:gdLst/>
              <a:ahLst/>
              <a:cxnLst/>
              <a:rect l="l" t="t" r="r" b="b"/>
              <a:pathLst>
                <a:path w="142303" h="132873" extrusionOk="0">
                  <a:moveTo>
                    <a:pt x="142304" y="50768"/>
                  </a:moveTo>
                  <a:lnTo>
                    <a:pt x="0" y="132874"/>
                  </a:lnTo>
                  <a:lnTo>
                    <a:pt x="0" y="82201"/>
                  </a:lnTo>
                  <a:lnTo>
                    <a:pt x="142304" y="0"/>
                  </a:lnTo>
                  <a:lnTo>
                    <a:pt x="142304" y="50768"/>
                  </a:ln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3"/>
            <p:cNvSpPr/>
            <p:nvPr/>
          </p:nvSpPr>
          <p:spPr>
            <a:xfrm>
              <a:off x="7465892" y="3799784"/>
              <a:ext cx="345033" cy="254286"/>
            </a:xfrm>
            <a:custGeom>
              <a:avLst/>
              <a:gdLst/>
              <a:ahLst/>
              <a:cxnLst/>
              <a:rect l="l" t="t" r="r" b="b"/>
              <a:pathLst>
                <a:path w="431291" h="317858" extrusionOk="0">
                  <a:moveTo>
                    <a:pt x="431292" y="84877"/>
                  </a:moveTo>
                  <a:cubicBezTo>
                    <a:pt x="429558" y="52883"/>
                    <a:pt x="412680" y="23631"/>
                    <a:pt x="385858" y="6106"/>
                  </a:cubicBezTo>
                  <a:cubicBezTo>
                    <a:pt x="376637" y="-562"/>
                    <a:pt x="364579" y="-1867"/>
                    <a:pt x="354139" y="2676"/>
                  </a:cubicBezTo>
                  <a:lnTo>
                    <a:pt x="354139" y="2676"/>
                  </a:lnTo>
                  <a:lnTo>
                    <a:pt x="0" y="206988"/>
                  </a:lnTo>
                  <a:lnTo>
                    <a:pt x="64579" y="317859"/>
                  </a:lnTo>
                  <a:lnTo>
                    <a:pt x="414338" y="115929"/>
                  </a:lnTo>
                  <a:cubicBezTo>
                    <a:pt x="424720" y="112214"/>
                    <a:pt x="431292" y="101356"/>
                    <a:pt x="431292" y="848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3"/>
            <p:cNvSpPr/>
            <p:nvPr/>
          </p:nvSpPr>
          <p:spPr>
            <a:xfrm rot="-1800688">
              <a:off x="7461681" y="3958751"/>
              <a:ext cx="59415" cy="102834"/>
            </a:xfrm>
            <a:custGeom>
              <a:avLst/>
              <a:gdLst/>
              <a:ahLst/>
              <a:cxnLst/>
              <a:rect l="l" t="t" r="r" b="b"/>
              <a:pathLst>
                <a:path w="74294" h="128587" extrusionOk="0">
                  <a:moveTo>
                    <a:pt x="74295" y="64294"/>
                  </a:moveTo>
                  <a:cubicBezTo>
                    <a:pt x="74295" y="99802"/>
                    <a:pt x="57663" y="128588"/>
                    <a:pt x="37148" y="128588"/>
                  </a:cubicBezTo>
                  <a:cubicBezTo>
                    <a:pt x="16632" y="128588"/>
                    <a:pt x="0" y="99802"/>
                    <a:pt x="0" y="64294"/>
                  </a:cubicBezTo>
                  <a:cubicBezTo>
                    <a:pt x="0" y="28785"/>
                    <a:pt x="16632" y="0"/>
                    <a:pt x="37148" y="0"/>
                  </a:cubicBezTo>
                  <a:cubicBezTo>
                    <a:pt x="57663" y="0"/>
                    <a:pt x="74295" y="28785"/>
                    <a:pt x="74295" y="6429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6" name="Google Shape;2076;p3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20</a:t>
            </a:fld>
            <a:endParaRPr/>
          </a:p>
        </p:txBody>
      </p:sp>
      <p:grpSp>
        <p:nvGrpSpPr>
          <p:cNvPr id="2077" name="Google Shape;2077;p34"/>
          <p:cNvGrpSpPr/>
          <p:nvPr/>
        </p:nvGrpSpPr>
        <p:grpSpPr>
          <a:xfrm>
            <a:off x="5410301" y="719490"/>
            <a:ext cx="3356124" cy="3829046"/>
            <a:chOff x="2602525" y="317054"/>
            <a:chExt cx="4174283" cy="4762495"/>
          </a:xfrm>
        </p:grpSpPr>
        <p:sp>
          <p:nvSpPr>
            <p:cNvPr id="2078" name="Google Shape;2078;p34"/>
            <p:cNvSpPr/>
            <p:nvPr/>
          </p:nvSpPr>
          <p:spPr>
            <a:xfrm>
              <a:off x="3677747" y="776267"/>
              <a:ext cx="2670951" cy="3350306"/>
            </a:xfrm>
            <a:custGeom>
              <a:avLst/>
              <a:gdLst/>
              <a:ahLst/>
              <a:cxnLst/>
              <a:rect l="l" t="t" r="r" b="b"/>
              <a:pathLst>
                <a:path w="2670951" h="3350306" extrusionOk="0">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9" name="Google Shape;2079;p34"/>
            <p:cNvSpPr/>
            <p:nvPr/>
          </p:nvSpPr>
          <p:spPr>
            <a:xfrm>
              <a:off x="3662233" y="794118"/>
              <a:ext cx="2655076" cy="3335369"/>
            </a:xfrm>
            <a:custGeom>
              <a:avLst/>
              <a:gdLst/>
              <a:ahLst/>
              <a:cxnLst/>
              <a:rect l="l" t="t" r="r" b="b"/>
              <a:pathLst>
                <a:path w="2655076" h="3335369" extrusionOk="0">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0" name="Google Shape;2080;p34"/>
            <p:cNvSpPr/>
            <p:nvPr/>
          </p:nvSpPr>
          <p:spPr>
            <a:xfrm>
              <a:off x="3763407" y="1012375"/>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1" name="Google Shape;2081;p34"/>
            <p:cNvSpPr/>
            <p:nvPr/>
          </p:nvSpPr>
          <p:spPr>
            <a:xfrm>
              <a:off x="3763407" y="1170775"/>
              <a:ext cx="1493432" cy="908399"/>
            </a:xfrm>
            <a:custGeom>
              <a:avLst/>
              <a:gdLst/>
              <a:ahLst/>
              <a:cxnLst/>
              <a:rect l="l" t="t" r="r" b="b"/>
              <a:pathLst>
                <a:path w="1493432" h="908399" extrusionOk="0">
                  <a:moveTo>
                    <a:pt x="1493433" y="908399"/>
                  </a:moveTo>
                  <a:lnTo>
                    <a:pt x="0" y="45434"/>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2" name="Google Shape;2082;p34"/>
            <p:cNvSpPr/>
            <p:nvPr/>
          </p:nvSpPr>
          <p:spPr>
            <a:xfrm>
              <a:off x="3763407" y="1252119"/>
              <a:ext cx="1319638" cy="808005"/>
            </a:xfrm>
            <a:custGeom>
              <a:avLst/>
              <a:gdLst/>
              <a:ahLst/>
              <a:cxnLst/>
              <a:rect l="l" t="t" r="r" b="b"/>
              <a:pathLst>
                <a:path w="1319638" h="808005" extrusionOk="0">
                  <a:moveTo>
                    <a:pt x="1319638" y="808006"/>
                  </a:moveTo>
                  <a:lnTo>
                    <a:pt x="0" y="45434"/>
                  </a:lnTo>
                  <a:lnTo>
                    <a:pt x="0" y="0"/>
                  </a:lnTo>
                  <a:lnTo>
                    <a:pt x="1319638" y="762572"/>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3" name="Google Shape;2083;p34"/>
            <p:cNvSpPr/>
            <p:nvPr/>
          </p:nvSpPr>
          <p:spPr>
            <a:xfrm>
              <a:off x="3763407" y="1333558"/>
              <a:ext cx="1235786" cy="759428"/>
            </a:xfrm>
            <a:custGeom>
              <a:avLst/>
              <a:gdLst/>
              <a:ahLst/>
              <a:cxnLst/>
              <a:rect l="l" t="t" r="r" b="b"/>
              <a:pathLst>
                <a:path w="1235786" h="759428" extrusionOk="0">
                  <a:moveTo>
                    <a:pt x="1235787" y="759428"/>
                  </a:moveTo>
                  <a:lnTo>
                    <a:pt x="0" y="45434"/>
                  </a:lnTo>
                  <a:lnTo>
                    <a:pt x="0" y="0"/>
                  </a:lnTo>
                  <a:lnTo>
                    <a:pt x="1235787" y="713994"/>
                  </a:lnTo>
                  <a:lnTo>
                    <a:pt x="1235787" y="75942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4" name="Google Shape;2084;p34"/>
            <p:cNvSpPr/>
            <p:nvPr/>
          </p:nvSpPr>
          <p:spPr>
            <a:xfrm>
              <a:off x="5632982" y="2768594"/>
              <a:ext cx="578775" cy="425291"/>
            </a:xfrm>
            <a:custGeom>
              <a:avLst/>
              <a:gdLst/>
              <a:ahLst/>
              <a:cxnLst/>
              <a:rect l="l" t="t" r="r" b="b"/>
              <a:pathLst>
                <a:path w="578775" h="425291" extrusionOk="0">
                  <a:moveTo>
                    <a:pt x="578775" y="425291"/>
                  </a:moveTo>
                  <a:lnTo>
                    <a:pt x="0" y="90869"/>
                  </a:lnTo>
                  <a:lnTo>
                    <a:pt x="0" y="0"/>
                  </a:lnTo>
                  <a:lnTo>
                    <a:pt x="578775" y="334328"/>
                  </a:lnTo>
                  <a:lnTo>
                    <a:pt x="578775" y="42529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5" name="Google Shape;2085;p34"/>
            <p:cNvSpPr/>
            <p:nvPr/>
          </p:nvSpPr>
          <p:spPr>
            <a:xfrm>
              <a:off x="5632982" y="2926995"/>
              <a:ext cx="548794" cy="362521"/>
            </a:xfrm>
            <a:custGeom>
              <a:avLst/>
              <a:gdLst/>
              <a:ahLst/>
              <a:cxnLst/>
              <a:rect l="l" t="t" r="r" b="b"/>
              <a:pathLst>
                <a:path w="548794" h="362521" extrusionOk="0">
                  <a:moveTo>
                    <a:pt x="548795" y="362521"/>
                  </a:moveTo>
                  <a:lnTo>
                    <a:pt x="0" y="45434"/>
                  </a:lnTo>
                  <a:lnTo>
                    <a:pt x="0" y="0"/>
                  </a:lnTo>
                  <a:lnTo>
                    <a:pt x="548795" y="317087"/>
                  </a:lnTo>
                  <a:lnTo>
                    <a:pt x="548795" y="36252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6" name="Google Shape;2086;p34"/>
            <p:cNvSpPr/>
            <p:nvPr/>
          </p:nvSpPr>
          <p:spPr>
            <a:xfrm>
              <a:off x="5632982" y="3008338"/>
              <a:ext cx="484930" cy="325659"/>
            </a:xfrm>
            <a:custGeom>
              <a:avLst/>
              <a:gdLst/>
              <a:ahLst/>
              <a:cxnLst/>
              <a:rect l="l" t="t" r="r" b="b"/>
              <a:pathLst>
                <a:path w="484930" h="325659" extrusionOk="0">
                  <a:moveTo>
                    <a:pt x="484930" y="325660"/>
                  </a:moveTo>
                  <a:lnTo>
                    <a:pt x="0" y="45434"/>
                  </a:lnTo>
                  <a:lnTo>
                    <a:pt x="0" y="0"/>
                  </a:lnTo>
                  <a:lnTo>
                    <a:pt x="484930" y="280226"/>
                  </a:lnTo>
                  <a:lnTo>
                    <a:pt x="484930" y="325660"/>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7" name="Google Shape;2087;p34"/>
            <p:cNvSpPr/>
            <p:nvPr/>
          </p:nvSpPr>
          <p:spPr>
            <a:xfrm>
              <a:off x="5632982" y="3089777"/>
              <a:ext cx="454092" cy="307752"/>
            </a:xfrm>
            <a:custGeom>
              <a:avLst/>
              <a:gdLst/>
              <a:ahLst/>
              <a:cxnLst/>
              <a:rect l="l" t="t" r="r" b="b"/>
              <a:pathLst>
                <a:path w="454092" h="307752" extrusionOk="0">
                  <a:moveTo>
                    <a:pt x="454093" y="307753"/>
                  </a:moveTo>
                  <a:lnTo>
                    <a:pt x="0" y="45434"/>
                  </a:lnTo>
                  <a:lnTo>
                    <a:pt x="0" y="0"/>
                  </a:lnTo>
                  <a:lnTo>
                    <a:pt x="454093" y="262319"/>
                  </a:lnTo>
                  <a:lnTo>
                    <a:pt x="454093" y="30775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8" name="Google Shape;2088;p34"/>
            <p:cNvSpPr/>
            <p:nvPr/>
          </p:nvSpPr>
          <p:spPr>
            <a:xfrm>
              <a:off x="3763407" y="1505008"/>
              <a:ext cx="1575095" cy="1000982"/>
            </a:xfrm>
            <a:custGeom>
              <a:avLst/>
              <a:gdLst/>
              <a:ahLst/>
              <a:cxnLst/>
              <a:rect l="l" t="t" r="r" b="b"/>
              <a:pathLst>
                <a:path w="1575095" h="1000982" extrusionOk="0">
                  <a:moveTo>
                    <a:pt x="1575095" y="1000982"/>
                  </a:moveTo>
                  <a:lnTo>
                    <a:pt x="0" y="90868"/>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9" name="Google Shape;2089;p34"/>
            <p:cNvSpPr/>
            <p:nvPr/>
          </p:nvSpPr>
          <p:spPr>
            <a:xfrm>
              <a:off x="3763407" y="1663408"/>
              <a:ext cx="1493432" cy="908399"/>
            </a:xfrm>
            <a:custGeom>
              <a:avLst/>
              <a:gdLst/>
              <a:ahLst/>
              <a:cxnLst/>
              <a:rect l="l" t="t" r="r" b="b"/>
              <a:pathLst>
                <a:path w="1493432" h="908399" extrusionOk="0">
                  <a:moveTo>
                    <a:pt x="1493433" y="908399"/>
                  </a:moveTo>
                  <a:lnTo>
                    <a:pt x="0" y="45529"/>
                  </a:lnTo>
                  <a:lnTo>
                    <a:pt x="0" y="0"/>
                  </a:lnTo>
                  <a:lnTo>
                    <a:pt x="1493433" y="862965"/>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0" name="Google Shape;2090;p34"/>
            <p:cNvSpPr/>
            <p:nvPr/>
          </p:nvSpPr>
          <p:spPr>
            <a:xfrm>
              <a:off x="3763407" y="1744847"/>
              <a:ext cx="1319638" cy="807910"/>
            </a:xfrm>
            <a:custGeom>
              <a:avLst/>
              <a:gdLst/>
              <a:ahLst/>
              <a:cxnLst/>
              <a:rect l="l" t="t" r="r" b="b"/>
              <a:pathLst>
                <a:path w="1319638" h="807910" extrusionOk="0">
                  <a:moveTo>
                    <a:pt x="1319638" y="807911"/>
                  </a:moveTo>
                  <a:lnTo>
                    <a:pt x="0" y="45434"/>
                  </a:lnTo>
                  <a:lnTo>
                    <a:pt x="0" y="0"/>
                  </a:lnTo>
                  <a:lnTo>
                    <a:pt x="1319638" y="762476"/>
                  </a:lnTo>
                  <a:lnTo>
                    <a:pt x="1319638" y="807911"/>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1" name="Google Shape;2091;p34"/>
            <p:cNvSpPr/>
            <p:nvPr/>
          </p:nvSpPr>
          <p:spPr>
            <a:xfrm>
              <a:off x="3763407" y="1826191"/>
              <a:ext cx="1235786" cy="759523"/>
            </a:xfrm>
            <a:custGeom>
              <a:avLst/>
              <a:gdLst/>
              <a:ahLst/>
              <a:cxnLst/>
              <a:rect l="l" t="t" r="r" b="b"/>
              <a:pathLst>
                <a:path w="1235786" h="759523" extrusionOk="0">
                  <a:moveTo>
                    <a:pt x="1235787" y="759523"/>
                  </a:moveTo>
                  <a:lnTo>
                    <a:pt x="0" y="45434"/>
                  </a:lnTo>
                  <a:lnTo>
                    <a:pt x="0" y="0"/>
                  </a:lnTo>
                  <a:lnTo>
                    <a:pt x="1235787" y="713994"/>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2" name="Google Shape;2092;p34"/>
            <p:cNvSpPr/>
            <p:nvPr/>
          </p:nvSpPr>
          <p:spPr>
            <a:xfrm>
              <a:off x="3763407" y="1997641"/>
              <a:ext cx="1575095" cy="1001077"/>
            </a:xfrm>
            <a:custGeom>
              <a:avLst/>
              <a:gdLst/>
              <a:ahLst/>
              <a:cxnLst/>
              <a:rect l="l" t="t" r="r" b="b"/>
              <a:pathLst>
                <a:path w="1575095" h="1001077" extrusionOk="0">
                  <a:moveTo>
                    <a:pt x="1575095" y="1001078"/>
                  </a:moveTo>
                  <a:lnTo>
                    <a:pt x="0" y="90964"/>
                  </a:lnTo>
                  <a:lnTo>
                    <a:pt x="0" y="0"/>
                  </a:lnTo>
                  <a:lnTo>
                    <a:pt x="1575095" y="910209"/>
                  </a:lnTo>
                  <a:lnTo>
                    <a:pt x="1575095" y="1001078"/>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3" name="Google Shape;2093;p34"/>
            <p:cNvSpPr/>
            <p:nvPr/>
          </p:nvSpPr>
          <p:spPr>
            <a:xfrm>
              <a:off x="3763407" y="2156137"/>
              <a:ext cx="1493432" cy="908399"/>
            </a:xfrm>
            <a:custGeom>
              <a:avLst/>
              <a:gdLst/>
              <a:ahLst/>
              <a:cxnLst/>
              <a:rect l="l" t="t" r="r" b="b"/>
              <a:pathLst>
                <a:path w="1493432" h="908399" extrusionOk="0">
                  <a:moveTo>
                    <a:pt x="1493433" y="908399"/>
                  </a:moveTo>
                  <a:lnTo>
                    <a:pt x="0" y="45434"/>
                  </a:lnTo>
                  <a:lnTo>
                    <a:pt x="0" y="0"/>
                  </a:lnTo>
                  <a:lnTo>
                    <a:pt x="1493433" y="862870"/>
                  </a:lnTo>
                  <a:lnTo>
                    <a:pt x="1493433" y="908399"/>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4" name="Google Shape;2094;p34"/>
            <p:cNvSpPr/>
            <p:nvPr/>
          </p:nvSpPr>
          <p:spPr>
            <a:xfrm>
              <a:off x="3763407" y="2237480"/>
              <a:ext cx="1319638" cy="808005"/>
            </a:xfrm>
            <a:custGeom>
              <a:avLst/>
              <a:gdLst/>
              <a:ahLst/>
              <a:cxnLst/>
              <a:rect l="l" t="t" r="r" b="b"/>
              <a:pathLst>
                <a:path w="1319638" h="808005" extrusionOk="0">
                  <a:moveTo>
                    <a:pt x="1319638" y="808006"/>
                  </a:moveTo>
                  <a:lnTo>
                    <a:pt x="0" y="45434"/>
                  </a:lnTo>
                  <a:lnTo>
                    <a:pt x="0" y="0"/>
                  </a:lnTo>
                  <a:lnTo>
                    <a:pt x="1319638" y="762476"/>
                  </a:lnTo>
                  <a:lnTo>
                    <a:pt x="1319638" y="808006"/>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5" name="Google Shape;2095;p34"/>
            <p:cNvSpPr/>
            <p:nvPr/>
          </p:nvSpPr>
          <p:spPr>
            <a:xfrm>
              <a:off x="3763407" y="2318824"/>
              <a:ext cx="1235786" cy="759523"/>
            </a:xfrm>
            <a:custGeom>
              <a:avLst/>
              <a:gdLst/>
              <a:ahLst/>
              <a:cxnLst/>
              <a:rect l="l" t="t" r="r" b="b"/>
              <a:pathLst>
                <a:path w="1235786" h="759523" extrusionOk="0">
                  <a:moveTo>
                    <a:pt x="1235787" y="759523"/>
                  </a:moveTo>
                  <a:lnTo>
                    <a:pt x="0" y="45529"/>
                  </a:lnTo>
                  <a:lnTo>
                    <a:pt x="0" y="0"/>
                  </a:lnTo>
                  <a:lnTo>
                    <a:pt x="1235787" y="714089"/>
                  </a:lnTo>
                  <a:lnTo>
                    <a:pt x="1235787" y="759523"/>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6" name="Google Shape;2096;p34"/>
            <p:cNvSpPr/>
            <p:nvPr/>
          </p:nvSpPr>
          <p:spPr>
            <a:xfrm>
              <a:off x="3763407" y="2490369"/>
              <a:ext cx="1575095" cy="1000982"/>
            </a:xfrm>
            <a:custGeom>
              <a:avLst/>
              <a:gdLst/>
              <a:ahLst/>
              <a:cxnLst/>
              <a:rect l="l" t="t" r="r" b="b"/>
              <a:pathLst>
                <a:path w="1575095" h="1000982" extrusionOk="0">
                  <a:moveTo>
                    <a:pt x="1575095" y="1000982"/>
                  </a:moveTo>
                  <a:lnTo>
                    <a:pt x="0" y="90869"/>
                  </a:lnTo>
                  <a:lnTo>
                    <a:pt x="0" y="0"/>
                  </a:lnTo>
                  <a:lnTo>
                    <a:pt x="1575095" y="910114"/>
                  </a:lnTo>
                  <a:lnTo>
                    <a:pt x="1575095" y="1000982"/>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7" name="Google Shape;2097;p34"/>
            <p:cNvSpPr/>
            <p:nvPr/>
          </p:nvSpPr>
          <p:spPr>
            <a:xfrm>
              <a:off x="3763407" y="2648770"/>
              <a:ext cx="1493528" cy="887920"/>
            </a:xfrm>
            <a:custGeom>
              <a:avLst/>
              <a:gdLst/>
              <a:ahLst/>
              <a:cxnLst/>
              <a:rect l="l" t="t" r="r" b="b"/>
              <a:pathLst>
                <a:path w="1493528" h="887920" extrusionOk="0">
                  <a:moveTo>
                    <a:pt x="1493528" y="862965"/>
                  </a:moveTo>
                  <a:lnTo>
                    <a:pt x="1493528" y="887920"/>
                  </a:lnTo>
                  <a:lnTo>
                    <a:pt x="0" y="24955"/>
                  </a:lnTo>
                  <a:lnTo>
                    <a:pt x="0" y="0"/>
                  </a:lnTo>
                  <a:lnTo>
                    <a:pt x="1493528" y="862965"/>
                  </a:ln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8" name="Google Shape;2098;p34"/>
            <p:cNvSpPr/>
            <p:nvPr/>
          </p:nvSpPr>
          <p:spPr>
            <a:xfrm>
              <a:off x="5633267" y="2100963"/>
              <a:ext cx="578489" cy="901329"/>
            </a:xfrm>
            <a:custGeom>
              <a:avLst/>
              <a:gdLst/>
              <a:ahLst/>
              <a:cxnLst/>
              <a:rect l="l" t="t" r="r" b="b"/>
              <a:pathLst>
                <a:path w="578489" h="901329" extrusionOk="0">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9" name="Google Shape;2099;p34"/>
            <p:cNvSpPr/>
            <p:nvPr/>
          </p:nvSpPr>
          <p:spPr>
            <a:xfrm>
              <a:off x="3680697" y="317054"/>
              <a:ext cx="2667830" cy="1909376"/>
            </a:xfrm>
            <a:custGeom>
              <a:avLst/>
              <a:gdLst/>
              <a:ahLst/>
              <a:cxnLst/>
              <a:rect l="l" t="t" r="r" b="b"/>
              <a:pathLst>
                <a:path w="2667830" h="1909376" extrusionOk="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0" name="Google Shape;2100;p34"/>
            <p:cNvSpPr/>
            <p:nvPr/>
          </p:nvSpPr>
          <p:spPr>
            <a:xfrm>
              <a:off x="3662233" y="334831"/>
              <a:ext cx="2655171" cy="1893451"/>
            </a:xfrm>
            <a:custGeom>
              <a:avLst/>
              <a:gdLst/>
              <a:ahLst/>
              <a:cxnLst/>
              <a:rect l="l" t="t" r="r" b="b"/>
              <a:pathLst>
                <a:path w="2655171" h="1893451" extrusionOk="0">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1" name="Google Shape;2101;p34"/>
            <p:cNvSpPr/>
            <p:nvPr/>
          </p:nvSpPr>
          <p:spPr>
            <a:xfrm>
              <a:off x="3763692" y="506668"/>
              <a:ext cx="2448064" cy="1546988"/>
            </a:xfrm>
            <a:custGeom>
              <a:avLst/>
              <a:gdLst/>
              <a:ahLst/>
              <a:cxnLst/>
              <a:rect l="l" t="t" r="r" b="b"/>
              <a:pathLst>
                <a:path w="2448064" h="1546988" extrusionOk="0">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2" name="Google Shape;2102;p34"/>
            <p:cNvSpPr/>
            <p:nvPr/>
          </p:nvSpPr>
          <p:spPr>
            <a:xfrm>
              <a:off x="6042246" y="1815046"/>
              <a:ext cx="173984" cy="241344"/>
            </a:xfrm>
            <a:custGeom>
              <a:avLst/>
              <a:gdLst/>
              <a:ahLst/>
              <a:cxnLst/>
              <a:rect l="l" t="t" r="r" b="b"/>
              <a:pathLst>
                <a:path w="173984" h="241344" extrusionOk="0">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3" name="Google Shape;2103;p34"/>
            <p:cNvSpPr/>
            <p:nvPr/>
          </p:nvSpPr>
          <p:spPr>
            <a:xfrm>
              <a:off x="3824606" y="578160"/>
              <a:ext cx="40165" cy="72472"/>
            </a:xfrm>
            <a:custGeom>
              <a:avLst/>
              <a:gdLst/>
              <a:ahLst/>
              <a:cxnLst/>
              <a:rect l="l" t="t" r="r" b="b"/>
              <a:pathLst>
                <a:path w="40165" h="72472" extrusionOk="0">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4" name="Google Shape;2104;p34"/>
            <p:cNvSpPr/>
            <p:nvPr/>
          </p:nvSpPr>
          <p:spPr>
            <a:xfrm>
              <a:off x="3871213" y="621212"/>
              <a:ext cx="35348" cy="54941"/>
            </a:xfrm>
            <a:custGeom>
              <a:avLst/>
              <a:gdLst/>
              <a:ahLst/>
              <a:cxnLst/>
              <a:rect l="l" t="t" r="r" b="b"/>
              <a:pathLst>
                <a:path w="35348" h="54941" extrusionOk="0">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5" name="Google Shape;2105;p34"/>
            <p:cNvSpPr/>
            <p:nvPr/>
          </p:nvSpPr>
          <p:spPr>
            <a:xfrm>
              <a:off x="3913502" y="644554"/>
              <a:ext cx="33883" cy="60925"/>
            </a:xfrm>
            <a:custGeom>
              <a:avLst/>
              <a:gdLst/>
              <a:ahLst/>
              <a:cxnLst/>
              <a:rect l="l" t="t" r="r" b="b"/>
              <a:pathLst>
                <a:path w="33883" h="60925" extrusionOk="0">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6" name="Google Shape;2106;p34"/>
            <p:cNvSpPr/>
            <p:nvPr/>
          </p:nvSpPr>
          <p:spPr>
            <a:xfrm>
              <a:off x="3956522" y="663093"/>
              <a:ext cx="19892" cy="51720"/>
            </a:xfrm>
            <a:custGeom>
              <a:avLst/>
              <a:gdLst/>
              <a:ahLst/>
              <a:cxnLst/>
              <a:rect l="l" t="t" r="r" b="b"/>
              <a:pathLst>
                <a:path w="19892" h="51720" extrusionOk="0">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7" name="Google Shape;2107;p34"/>
            <p:cNvSpPr/>
            <p:nvPr/>
          </p:nvSpPr>
          <p:spPr>
            <a:xfrm>
              <a:off x="3980286" y="683824"/>
              <a:ext cx="34675" cy="54516"/>
            </a:xfrm>
            <a:custGeom>
              <a:avLst/>
              <a:gdLst/>
              <a:ahLst/>
              <a:cxnLst/>
              <a:rect l="l" t="t" r="r" b="b"/>
              <a:pathLst>
                <a:path w="34675" h="54516" extrusionOk="0">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8" name="Google Shape;2108;p34"/>
            <p:cNvSpPr/>
            <p:nvPr/>
          </p:nvSpPr>
          <p:spPr>
            <a:xfrm>
              <a:off x="4022575" y="681666"/>
              <a:ext cx="32718" cy="85915"/>
            </a:xfrm>
            <a:custGeom>
              <a:avLst/>
              <a:gdLst/>
              <a:ahLst/>
              <a:cxnLst/>
              <a:rect l="l" t="t" r="r" b="b"/>
              <a:pathLst>
                <a:path w="32718" h="85915" extrusionOk="0">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9" name="Google Shape;2109;p34"/>
            <p:cNvSpPr/>
            <p:nvPr/>
          </p:nvSpPr>
          <p:spPr>
            <a:xfrm>
              <a:off x="4065860" y="766513"/>
              <a:ext cx="8800" cy="10615"/>
            </a:xfrm>
            <a:custGeom>
              <a:avLst/>
              <a:gdLst/>
              <a:ahLst/>
              <a:cxnLst/>
              <a:rect l="l" t="t" r="r" b="b"/>
              <a:pathLst>
                <a:path w="8800" h="10615" extrusionOk="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0" name="Google Shape;2110;p34"/>
            <p:cNvSpPr/>
            <p:nvPr/>
          </p:nvSpPr>
          <p:spPr>
            <a:xfrm>
              <a:off x="4086317" y="778377"/>
              <a:ext cx="8807" cy="10445"/>
            </a:xfrm>
            <a:custGeom>
              <a:avLst/>
              <a:gdLst/>
              <a:ahLst/>
              <a:cxnLst/>
              <a:rect l="l" t="t" r="r" b="b"/>
              <a:pathLst>
                <a:path w="8807" h="10445" extrusionOk="0">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1" name="Google Shape;2111;p34"/>
            <p:cNvSpPr/>
            <p:nvPr/>
          </p:nvSpPr>
          <p:spPr>
            <a:xfrm>
              <a:off x="4106781" y="790188"/>
              <a:ext cx="8804" cy="10445"/>
            </a:xfrm>
            <a:custGeom>
              <a:avLst/>
              <a:gdLst/>
              <a:ahLst/>
              <a:cxnLst/>
              <a:rect l="l" t="t" r="r" b="b"/>
              <a:pathLst>
                <a:path w="8804" h="10445" extrusionOk="0">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2" name="Google Shape;2112;p34"/>
            <p:cNvSpPr/>
            <p:nvPr/>
          </p:nvSpPr>
          <p:spPr>
            <a:xfrm>
              <a:off x="6091738" y="1886219"/>
              <a:ext cx="73770" cy="113063"/>
            </a:xfrm>
            <a:custGeom>
              <a:avLst/>
              <a:gdLst/>
              <a:ahLst/>
              <a:cxnLst/>
              <a:rect l="l" t="t" r="r" b="b"/>
              <a:pathLst>
                <a:path w="73770" h="113063" extrusionOk="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3" name="Google Shape;2113;p34"/>
            <p:cNvSpPr/>
            <p:nvPr/>
          </p:nvSpPr>
          <p:spPr>
            <a:xfrm>
              <a:off x="5099606" y="2084115"/>
              <a:ext cx="833576" cy="1053763"/>
            </a:xfrm>
            <a:custGeom>
              <a:avLst/>
              <a:gdLst/>
              <a:ahLst/>
              <a:cxnLst/>
              <a:rect l="l" t="t" r="r" b="b"/>
              <a:pathLst>
                <a:path w="833576" h="1053763" extrusionOk="0">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4" name="Google Shape;2114;p34"/>
            <p:cNvSpPr/>
            <p:nvPr/>
          </p:nvSpPr>
          <p:spPr>
            <a:xfrm>
              <a:off x="4974070" y="2163744"/>
              <a:ext cx="820424" cy="1006964"/>
            </a:xfrm>
            <a:custGeom>
              <a:avLst/>
              <a:gdLst/>
              <a:ahLst/>
              <a:cxnLst/>
              <a:rect l="l" t="t" r="r" b="b"/>
              <a:pathLst>
                <a:path w="820424" h="1006964" extrusionOk="0">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5" name="Google Shape;2115;p34"/>
            <p:cNvSpPr/>
            <p:nvPr/>
          </p:nvSpPr>
          <p:spPr>
            <a:xfrm>
              <a:off x="5034477" y="2242227"/>
              <a:ext cx="618491" cy="852150"/>
            </a:xfrm>
            <a:custGeom>
              <a:avLst/>
              <a:gdLst/>
              <a:ahLst/>
              <a:cxnLst/>
              <a:rect l="l" t="t" r="r" b="b"/>
              <a:pathLst>
                <a:path w="618491" h="852150" extrusionOk="0">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6" name="Google Shape;2116;p34"/>
            <p:cNvSpPr/>
            <p:nvPr/>
          </p:nvSpPr>
          <p:spPr>
            <a:xfrm>
              <a:off x="5108865" y="2242623"/>
              <a:ext cx="621582" cy="807149"/>
            </a:xfrm>
            <a:custGeom>
              <a:avLst/>
              <a:gdLst/>
              <a:ahLst/>
              <a:cxnLst/>
              <a:rect l="l" t="t" r="r" b="b"/>
              <a:pathLst>
                <a:path w="621582" h="807149" extrusionOk="0">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7" name="Google Shape;2117;p34"/>
            <p:cNvSpPr/>
            <p:nvPr/>
          </p:nvSpPr>
          <p:spPr>
            <a:xfrm>
              <a:off x="5831808" y="2838412"/>
              <a:ext cx="311135" cy="259746"/>
            </a:xfrm>
            <a:custGeom>
              <a:avLst/>
              <a:gdLst/>
              <a:ahLst/>
              <a:cxnLst/>
              <a:rect l="l" t="t" r="r" b="b"/>
              <a:pathLst>
                <a:path w="311135" h="259746" extrusionOk="0">
                  <a:moveTo>
                    <a:pt x="0" y="0"/>
                  </a:moveTo>
                  <a:lnTo>
                    <a:pt x="311136" y="179546"/>
                  </a:lnTo>
                  <a:lnTo>
                    <a:pt x="311136" y="259747"/>
                  </a:lnTo>
                  <a:lnTo>
                    <a:pt x="0" y="80201"/>
                  </a:lnTo>
                  <a:lnTo>
                    <a:pt x="0" y="0"/>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8" name="Google Shape;2118;p34"/>
            <p:cNvSpPr/>
            <p:nvPr/>
          </p:nvSpPr>
          <p:spPr>
            <a:xfrm>
              <a:off x="5831808" y="2798312"/>
              <a:ext cx="380520" cy="219646"/>
            </a:xfrm>
            <a:custGeom>
              <a:avLst/>
              <a:gdLst/>
              <a:ahLst/>
              <a:cxnLst/>
              <a:rect l="l" t="t" r="r" b="b"/>
              <a:pathLst>
                <a:path w="380520" h="219646" extrusionOk="0">
                  <a:moveTo>
                    <a:pt x="69384" y="0"/>
                  </a:moveTo>
                  <a:lnTo>
                    <a:pt x="380520" y="179546"/>
                  </a:lnTo>
                  <a:lnTo>
                    <a:pt x="311136" y="219646"/>
                  </a:lnTo>
                  <a:lnTo>
                    <a:pt x="0" y="40100"/>
                  </a:lnTo>
                  <a:lnTo>
                    <a:pt x="69384" y="0"/>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9" name="Google Shape;2119;p34"/>
            <p:cNvSpPr/>
            <p:nvPr/>
          </p:nvSpPr>
          <p:spPr>
            <a:xfrm>
              <a:off x="6056214" y="2910510"/>
              <a:ext cx="696628" cy="514166"/>
            </a:xfrm>
            <a:custGeom>
              <a:avLst/>
              <a:gdLst/>
              <a:ahLst/>
              <a:cxnLst/>
              <a:rect l="l" t="t" r="r" b="b"/>
              <a:pathLst>
                <a:path w="696628" h="514166" extrusionOk="0">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0" name="Google Shape;2120;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1" name="Google Shape;2121;p34"/>
            <p:cNvSpPr/>
            <p:nvPr/>
          </p:nvSpPr>
          <p:spPr>
            <a:xfrm>
              <a:off x="6620145" y="3238764"/>
              <a:ext cx="156663" cy="192193"/>
            </a:xfrm>
            <a:custGeom>
              <a:avLst/>
              <a:gdLst/>
              <a:ahLst/>
              <a:cxnLst/>
              <a:rect l="l" t="t" r="r" b="b"/>
              <a:pathLst>
                <a:path w="156663" h="192193" extrusionOk="0">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2" name="Google Shape;2122;p34"/>
            <p:cNvSpPr/>
            <p:nvPr/>
          </p:nvSpPr>
          <p:spPr>
            <a:xfrm>
              <a:off x="3797207" y="2991392"/>
              <a:ext cx="2353338" cy="1403876"/>
            </a:xfrm>
            <a:custGeom>
              <a:avLst/>
              <a:gdLst/>
              <a:ahLst/>
              <a:cxnLst/>
              <a:rect l="l" t="t" r="r" b="b"/>
              <a:pathLst>
                <a:path w="2353338" h="1403876" extrusionOk="0">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3" name="Google Shape;2123;p34"/>
            <p:cNvSpPr/>
            <p:nvPr/>
          </p:nvSpPr>
          <p:spPr>
            <a:xfrm>
              <a:off x="2602525" y="4569200"/>
              <a:ext cx="891148" cy="510349"/>
            </a:xfrm>
            <a:custGeom>
              <a:avLst/>
              <a:gdLst/>
              <a:ahLst/>
              <a:cxnLst/>
              <a:rect l="l" t="t" r="r" b="b"/>
              <a:pathLst>
                <a:path w="891148" h="510349" extrusionOk="0">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4" name="Google Shape;2124;p34"/>
            <p:cNvSpPr/>
            <p:nvPr/>
          </p:nvSpPr>
          <p:spPr>
            <a:xfrm>
              <a:off x="2671243" y="4325932"/>
              <a:ext cx="591243" cy="341661"/>
            </a:xfrm>
            <a:custGeom>
              <a:avLst/>
              <a:gdLst/>
              <a:ahLst/>
              <a:cxnLst/>
              <a:rect l="l" t="t" r="r" b="b"/>
              <a:pathLst>
                <a:path w="591243" h="341661" extrusionOk="0">
                  <a:moveTo>
                    <a:pt x="295622" y="341662"/>
                  </a:moveTo>
                  <a:lnTo>
                    <a:pt x="0" y="170783"/>
                  </a:lnTo>
                  <a:lnTo>
                    <a:pt x="295622" y="0"/>
                  </a:lnTo>
                  <a:lnTo>
                    <a:pt x="591244" y="170783"/>
                  </a:lnTo>
                  <a:lnTo>
                    <a:pt x="295622" y="341662"/>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5" name="Google Shape;2125;p34"/>
            <p:cNvSpPr/>
            <p:nvPr/>
          </p:nvSpPr>
          <p:spPr>
            <a:xfrm>
              <a:off x="2671243" y="4496715"/>
              <a:ext cx="295621" cy="512444"/>
            </a:xfrm>
            <a:custGeom>
              <a:avLst/>
              <a:gdLst/>
              <a:ahLst/>
              <a:cxnLst/>
              <a:rect l="l" t="t" r="r" b="b"/>
              <a:pathLst>
                <a:path w="295621" h="512444" extrusionOk="0">
                  <a:moveTo>
                    <a:pt x="295622" y="512445"/>
                  </a:moveTo>
                  <a:lnTo>
                    <a:pt x="0" y="341662"/>
                  </a:lnTo>
                  <a:lnTo>
                    <a:pt x="0" y="0"/>
                  </a:lnTo>
                  <a:lnTo>
                    <a:pt x="295622" y="170879"/>
                  </a:lnTo>
                  <a:lnTo>
                    <a:pt x="295622" y="512445"/>
                  </a:lnTo>
                  <a:close/>
                </a:path>
              </a:pathLst>
            </a:custGeom>
            <a:solidFill>
              <a:srgbClr val="B1B6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6" name="Google Shape;2126;p34"/>
            <p:cNvSpPr/>
            <p:nvPr/>
          </p:nvSpPr>
          <p:spPr>
            <a:xfrm>
              <a:off x="2966865" y="4496715"/>
              <a:ext cx="295621" cy="512444"/>
            </a:xfrm>
            <a:custGeom>
              <a:avLst/>
              <a:gdLst/>
              <a:ahLst/>
              <a:cxnLst/>
              <a:rect l="l" t="t" r="r" b="b"/>
              <a:pathLst>
                <a:path w="295621" h="512444" extrusionOk="0">
                  <a:moveTo>
                    <a:pt x="295622" y="341662"/>
                  </a:moveTo>
                  <a:lnTo>
                    <a:pt x="0" y="512445"/>
                  </a:lnTo>
                  <a:lnTo>
                    <a:pt x="0" y="170879"/>
                  </a:lnTo>
                  <a:lnTo>
                    <a:pt x="295622" y="0"/>
                  </a:lnTo>
                  <a:lnTo>
                    <a:pt x="295622" y="341662"/>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7" name="Google Shape;2127;p34"/>
            <p:cNvSpPr/>
            <p:nvPr/>
          </p:nvSpPr>
          <p:spPr>
            <a:xfrm>
              <a:off x="3352925" y="4700698"/>
              <a:ext cx="220640" cy="124389"/>
            </a:xfrm>
            <a:custGeom>
              <a:avLst/>
              <a:gdLst/>
              <a:ahLst/>
              <a:cxnLst/>
              <a:rect l="l" t="t" r="r" b="b"/>
              <a:pathLst>
                <a:path w="220640" h="124389" extrusionOk="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8" name="Google Shape;2128;p34"/>
            <p:cNvSpPr/>
            <p:nvPr/>
          </p:nvSpPr>
          <p:spPr>
            <a:xfrm>
              <a:off x="3356617" y="4721600"/>
              <a:ext cx="217074" cy="103773"/>
            </a:xfrm>
            <a:custGeom>
              <a:avLst/>
              <a:gdLst/>
              <a:ahLst/>
              <a:cxnLst/>
              <a:rect l="l" t="t" r="r" b="b"/>
              <a:pathLst>
                <a:path w="217074" h="103773" extrusionOk="0">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9" name="Google Shape;2129;p34"/>
            <p:cNvSpPr/>
            <p:nvPr/>
          </p:nvSpPr>
          <p:spPr>
            <a:xfrm>
              <a:off x="3173533" y="4605067"/>
              <a:ext cx="220687" cy="124551"/>
            </a:xfrm>
            <a:custGeom>
              <a:avLst/>
              <a:gdLst/>
              <a:ahLst/>
              <a:cxnLst/>
              <a:rect l="l" t="t" r="r" b="b"/>
              <a:pathLst>
                <a:path w="220687" h="124551" extrusionOk="0">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0" name="Google Shape;2130;p34"/>
            <p:cNvSpPr/>
            <p:nvPr/>
          </p:nvSpPr>
          <p:spPr>
            <a:xfrm>
              <a:off x="3177588" y="4625969"/>
              <a:ext cx="217074" cy="103649"/>
            </a:xfrm>
            <a:custGeom>
              <a:avLst/>
              <a:gdLst/>
              <a:ahLst/>
              <a:cxnLst/>
              <a:rect l="l" t="t" r="r" b="b"/>
              <a:pathLst>
                <a:path w="217074" h="103649" extrusionOk="0">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1" name="Google Shape;2131;p34"/>
            <p:cNvSpPr/>
            <p:nvPr/>
          </p:nvSpPr>
          <p:spPr>
            <a:xfrm>
              <a:off x="2766014" y="4132721"/>
              <a:ext cx="711887" cy="612953"/>
            </a:xfrm>
            <a:custGeom>
              <a:avLst/>
              <a:gdLst/>
              <a:ahLst/>
              <a:cxnLst/>
              <a:rect l="l" t="t" r="r" b="b"/>
              <a:pathLst>
                <a:path w="711887" h="612953" extrusionOk="0">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34"/>
            <p:cNvSpPr/>
            <p:nvPr/>
          </p:nvSpPr>
          <p:spPr>
            <a:xfrm>
              <a:off x="2706078" y="4012750"/>
              <a:ext cx="153426" cy="268033"/>
            </a:xfrm>
            <a:custGeom>
              <a:avLst/>
              <a:gdLst/>
              <a:ahLst/>
              <a:cxnLst/>
              <a:rect l="l" t="t" r="r" b="b"/>
              <a:pathLst>
                <a:path w="153426" h="268033" extrusionOk="0">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3" name="Google Shape;2133;p34"/>
            <p:cNvSpPr/>
            <p:nvPr/>
          </p:nvSpPr>
          <p:spPr>
            <a:xfrm>
              <a:off x="2694181" y="3854621"/>
              <a:ext cx="102411" cy="197244"/>
            </a:xfrm>
            <a:custGeom>
              <a:avLst/>
              <a:gdLst/>
              <a:ahLst/>
              <a:cxnLst/>
              <a:rect l="l" t="t" r="r" b="b"/>
              <a:pathLst>
                <a:path w="102411" h="197244" extrusionOk="0">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4" name="Google Shape;2134;p34"/>
            <p:cNvSpPr/>
            <p:nvPr/>
          </p:nvSpPr>
          <p:spPr>
            <a:xfrm>
              <a:off x="2799755" y="3593223"/>
              <a:ext cx="234442" cy="375527"/>
            </a:xfrm>
            <a:custGeom>
              <a:avLst/>
              <a:gdLst/>
              <a:ahLst/>
              <a:cxnLst/>
              <a:rect l="l" t="t" r="r" b="b"/>
              <a:pathLst>
                <a:path w="234442" h="375527" extrusionOk="0">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35" name="Google Shape;2135;p34"/>
            <p:cNvGrpSpPr/>
            <p:nvPr/>
          </p:nvGrpSpPr>
          <p:grpSpPr>
            <a:xfrm>
              <a:off x="2941619" y="3895613"/>
              <a:ext cx="483621" cy="510995"/>
              <a:chOff x="4345944" y="4626313"/>
              <a:chExt cx="483621" cy="510995"/>
            </a:xfrm>
          </p:grpSpPr>
          <p:grpSp>
            <p:nvGrpSpPr>
              <p:cNvPr id="2136" name="Google Shape;2136;p34"/>
              <p:cNvGrpSpPr/>
              <p:nvPr/>
            </p:nvGrpSpPr>
            <p:grpSpPr>
              <a:xfrm>
                <a:off x="4345944" y="4852987"/>
                <a:ext cx="474200" cy="284321"/>
                <a:chOff x="4345944" y="4852987"/>
                <a:chExt cx="474200" cy="284321"/>
              </a:xfrm>
            </p:grpSpPr>
            <p:sp>
              <p:nvSpPr>
                <p:cNvPr id="2137" name="Google Shape;2137;p34"/>
                <p:cNvSpPr/>
                <p:nvPr/>
              </p:nvSpPr>
              <p:spPr>
                <a:xfrm>
                  <a:off x="4346061" y="4969668"/>
                  <a:ext cx="474083" cy="167618"/>
                </a:xfrm>
                <a:custGeom>
                  <a:avLst/>
                  <a:gdLst/>
                  <a:ahLst/>
                  <a:cxnLst/>
                  <a:rect l="l" t="t" r="r" b="b"/>
                  <a:pathLst>
                    <a:path w="474083" h="167618" extrusionOk="0">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8" name="Google Shape;2138;p34"/>
                <p:cNvSpPr/>
                <p:nvPr/>
              </p:nvSpPr>
              <p:spPr>
                <a:xfrm>
                  <a:off x="4619603" y="5013483"/>
                  <a:ext cx="200539" cy="123825"/>
                </a:xfrm>
                <a:custGeom>
                  <a:avLst/>
                  <a:gdLst/>
                  <a:ahLst/>
                  <a:cxnLst/>
                  <a:rect l="l" t="t" r="r" b="b"/>
                  <a:pathLst>
                    <a:path w="200539" h="123825" extrusionOk="0">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34"/>
                <p:cNvSpPr/>
                <p:nvPr/>
              </p:nvSpPr>
              <p:spPr>
                <a:xfrm>
                  <a:off x="4345944" y="4852987"/>
                  <a:ext cx="474198" cy="274003"/>
                </a:xfrm>
                <a:custGeom>
                  <a:avLst/>
                  <a:gdLst/>
                  <a:ahLst/>
                  <a:cxnLst/>
                  <a:rect l="l" t="t" r="r" b="b"/>
                  <a:pathLst>
                    <a:path w="474198" h="274003" extrusionOk="0">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140" name="Google Shape;2140;p34"/>
                <p:cNvGrpSpPr/>
                <p:nvPr/>
              </p:nvGrpSpPr>
              <p:grpSpPr>
                <a:xfrm>
                  <a:off x="4457040" y="4985575"/>
                  <a:ext cx="133724" cy="77247"/>
                  <a:chOff x="4457040" y="4985575"/>
                  <a:chExt cx="133724" cy="77247"/>
                </a:xfrm>
              </p:grpSpPr>
              <p:sp>
                <p:nvSpPr>
                  <p:cNvPr id="2141" name="Google Shape;2141;p34"/>
                  <p:cNvSpPr/>
                  <p:nvPr/>
                </p:nvSpPr>
                <p:spPr>
                  <a:xfrm>
                    <a:off x="4457040" y="4985575"/>
                    <a:ext cx="133724" cy="77247"/>
                  </a:xfrm>
                  <a:custGeom>
                    <a:avLst/>
                    <a:gdLst/>
                    <a:ahLst/>
                    <a:cxnLst/>
                    <a:rect l="l" t="t" r="r" b="b"/>
                    <a:pathLst>
                      <a:path w="133724" h="77247" extrusionOk="0">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34"/>
                  <p:cNvSpPr/>
                  <p:nvPr/>
                </p:nvSpPr>
                <p:spPr>
                  <a:xfrm>
                    <a:off x="4458372" y="4987099"/>
                    <a:ext cx="131154" cy="75723"/>
                  </a:xfrm>
                  <a:custGeom>
                    <a:avLst/>
                    <a:gdLst/>
                    <a:ahLst/>
                    <a:cxnLst/>
                    <a:rect l="l" t="t" r="r" b="b"/>
                    <a:pathLst>
                      <a:path w="131154" h="75723" extrusionOk="0">
                        <a:moveTo>
                          <a:pt x="0" y="26861"/>
                        </a:moveTo>
                        <a:lnTo>
                          <a:pt x="84613" y="75724"/>
                        </a:lnTo>
                        <a:lnTo>
                          <a:pt x="131155" y="48863"/>
                        </a:lnTo>
                        <a:lnTo>
                          <a:pt x="46447" y="0"/>
                        </a:lnTo>
                        <a:lnTo>
                          <a:pt x="0" y="2686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143" name="Google Shape;2143;p34"/>
                <p:cNvSpPr/>
                <p:nvPr/>
              </p:nvSpPr>
              <p:spPr>
                <a:xfrm>
                  <a:off x="4747605" y="5011693"/>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4" name="Google Shape;2144;p34"/>
                <p:cNvSpPr/>
                <p:nvPr/>
              </p:nvSpPr>
              <p:spPr>
                <a:xfrm>
                  <a:off x="4730414" y="5001691"/>
                  <a:ext cx="29303" cy="16916"/>
                </a:xfrm>
                <a:custGeom>
                  <a:avLst/>
                  <a:gdLst/>
                  <a:ahLst/>
                  <a:cxnLst/>
                  <a:rect l="l" t="t" r="r" b="b"/>
                  <a:pathLst>
                    <a:path w="29303" h="16916" extrusionOk="0">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5" name="Google Shape;2145;p34"/>
                <p:cNvSpPr/>
                <p:nvPr/>
              </p:nvSpPr>
              <p:spPr>
                <a:xfrm>
                  <a:off x="4713055" y="4991690"/>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6" name="Google Shape;2146;p34"/>
                <p:cNvSpPr/>
                <p:nvPr/>
              </p:nvSpPr>
              <p:spPr>
                <a:xfrm>
                  <a:off x="4695787" y="4981117"/>
                  <a:ext cx="29345" cy="17487"/>
                </a:xfrm>
                <a:custGeom>
                  <a:avLst/>
                  <a:gdLst/>
                  <a:ahLst/>
                  <a:cxnLst/>
                  <a:rect l="l" t="t" r="r" b="b"/>
                  <a:pathLst>
                    <a:path w="29345" h="17487" extrusionOk="0">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7" name="Google Shape;2147;p34"/>
                <p:cNvSpPr/>
                <p:nvPr/>
              </p:nvSpPr>
              <p:spPr>
                <a:xfrm>
                  <a:off x="4678497" y="4971592"/>
                  <a:ext cx="29372" cy="17487"/>
                </a:xfrm>
                <a:custGeom>
                  <a:avLst/>
                  <a:gdLst/>
                  <a:ahLst/>
                  <a:cxnLst/>
                  <a:rect l="l" t="t" r="r" b="b"/>
                  <a:pathLst>
                    <a:path w="29372" h="17487" extrusionOk="0">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34"/>
                <p:cNvSpPr/>
                <p:nvPr/>
              </p:nvSpPr>
              <p:spPr>
                <a:xfrm>
                  <a:off x="4661184" y="4961591"/>
                  <a:ext cx="29363" cy="17011"/>
                </a:xfrm>
                <a:custGeom>
                  <a:avLst/>
                  <a:gdLst/>
                  <a:ahLst/>
                  <a:cxnLst/>
                  <a:rect l="l" t="t" r="r" b="b"/>
                  <a:pathLst>
                    <a:path w="29363" h="17011" extrusionOk="0">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34"/>
                <p:cNvSpPr/>
                <p:nvPr/>
              </p:nvSpPr>
              <p:spPr>
                <a:xfrm>
                  <a:off x="4643896" y="4951685"/>
                  <a:ext cx="29270" cy="17011"/>
                </a:xfrm>
                <a:custGeom>
                  <a:avLst/>
                  <a:gdLst/>
                  <a:ahLst/>
                  <a:cxnLst/>
                  <a:rect l="l" t="t" r="r" b="b"/>
                  <a:pathLst>
                    <a:path w="29270" h="17011" extrusionOk="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34"/>
                <p:cNvSpPr/>
                <p:nvPr/>
              </p:nvSpPr>
              <p:spPr>
                <a:xfrm>
                  <a:off x="4626634" y="494177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34"/>
                <p:cNvSpPr/>
                <p:nvPr/>
              </p:nvSpPr>
              <p:spPr>
                <a:xfrm>
                  <a:off x="4609300" y="4931587"/>
                  <a:ext cx="29374" cy="17106"/>
                </a:xfrm>
                <a:custGeom>
                  <a:avLst/>
                  <a:gdLst/>
                  <a:ahLst/>
                  <a:cxnLst/>
                  <a:rect l="l" t="t" r="r" b="b"/>
                  <a:pathLst>
                    <a:path w="29374" h="17106" extrusionOk="0">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34"/>
                <p:cNvSpPr/>
                <p:nvPr/>
              </p:nvSpPr>
              <p:spPr>
                <a:xfrm>
                  <a:off x="4592048" y="4921776"/>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34"/>
                <p:cNvSpPr/>
                <p:nvPr/>
              </p:nvSpPr>
              <p:spPr>
                <a:xfrm>
                  <a:off x="4574762" y="491177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4" name="Google Shape;2154;p34"/>
                <p:cNvSpPr/>
                <p:nvPr/>
              </p:nvSpPr>
              <p:spPr>
                <a:xfrm>
                  <a:off x="4557452" y="4901679"/>
                  <a:ext cx="29387" cy="16983"/>
                </a:xfrm>
                <a:custGeom>
                  <a:avLst/>
                  <a:gdLst/>
                  <a:ahLst/>
                  <a:cxnLst/>
                  <a:rect l="l" t="t" r="r" b="b"/>
                  <a:pathLst>
                    <a:path w="29387" h="16983" extrusionOk="0">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5" name="Google Shape;2155;p34"/>
                <p:cNvSpPr/>
                <p:nvPr/>
              </p:nvSpPr>
              <p:spPr>
                <a:xfrm>
                  <a:off x="4540118" y="4891677"/>
                  <a:ext cx="29458" cy="17011"/>
                </a:xfrm>
                <a:custGeom>
                  <a:avLst/>
                  <a:gdLst/>
                  <a:ahLst/>
                  <a:cxnLst/>
                  <a:rect l="l" t="t" r="r" b="b"/>
                  <a:pathLst>
                    <a:path w="29458" h="17011" extrusionOk="0">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34"/>
                <p:cNvSpPr/>
                <p:nvPr/>
              </p:nvSpPr>
              <p:spPr>
                <a:xfrm>
                  <a:off x="4514573" y="4876818"/>
                  <a:ext cx="37680" cy="21809"/>
                </a:xfrm>
                <a:custGeom>
                  <a:avLst/>
                  <a:gdLst/>
                  <a:ahLst/>
                  <a:cxnLst/>
                  <a:rect l="l" t="t" r="r" b="b"/>
                  <a:pathLst>
                    <a:path w="37680" h="21809" extrusionOk="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7" name="Google Shape;2157;p34"/>
                <p:cNvSpPr/>
                <p:nvPr/>
              </p:nvSpPr>
              <p:spPr>
                <a:xfrm>
                  <a:off x="4705251" y="500654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34"/>
                <p:cNvSpPr/>
                <p:nvPr/>
              </p:nvSpPr>
              <p:spPr>
                <a:xfrm>
                  <a:off x="4687929" y="4996548"/>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34"/>
                <p:cNvSpPr/>
                <p:nvPr/>
              </p:nvSpPr>
              <p:spPr>
                <a:xfrm>
                  <a:off x="4670606" y="4986547"/>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34"/>
                <p:cNvSpPr/>
                <p:nvPr/>
              </p:nvSpPr>
              <p:spPr>
                <a:xfrm>
                  <a:off x="4653308" y="4976545"/>
                  <a:ext cx="29434" cy="16916"/>
                </a:xfrm>
                <a:custGeom>
                  <a:avLst/>
                  <a:gdLst/>
                  <a:ahLst/>
                  <a:cxnLst/>
                  <a:rect l="l" t="t" r="r" b="b"/>
                  <a:pathLst>
                    <a:path w="29434" h="16916" extrusionOk="0">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34"/>
                <p:cNvSpPr/>
                <p:nvPr/>
              </p:nvSpPr>
              <p:spPr>
                <a:xfrm>
                  <a:off x="4636115" y="4966449"/>
                  <a:ext cx="29341" cy="17047"/>
                </a:xfrm>
                <a:custGeom>
                  <a:avLst/>
                  <a:gdLst/>
                  <a:ahLst/>
                  <a:cxnLst/>
                  <a:rect l="l" t="t" r="r" b="b"/>
                  <a:pathLst>
                    <a:path w="29341" h="17047" extrusionOk="0">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2" name="Google Shape;2162;p34"/>
                <p:cNvSpPr/>
                <p:nvPr/>
              </p:nvSpPr>
              <p:spPr>
                <a:xfrm>
                  <a:off x="4618793" y="4956352"/>
                  <a:ext cx="29341" cy="17106"/>
                </a:xfrm>
                <a:custGeom>
                  <a:avLst/>
                  <a:gdLst/>
                  <a:ahLst/>
                  <a:cxnLst/>
                  <a:rect l="l" t="t" r="r" b="b"/>
                  <a:pathLst>
                    <a:path w="29341" h="17106" extrusionOk="0">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3" name="Google Shape;2163;p34"/>
                <p:cNvSpPr/>
                <p:nvPr/>
              </p:nvSpPr>
              <p:spPr>
                <a:xfrm>
                  <a:off x="4601470" y="4946446"/>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4" name="Google Shape;2164;p34"/>
                <p:cNvSpPr/>
                <p:nvPr/>
              </p:nvSpPr>
              <p:spPr>
                <a:xfrm>
                  <a:off x="4584137" y="4936445"/>
                  <a:ext cx="29291" cy="17011"/>
                </a:xfrm>
                <a:custGeom>
                  <a:avLst/>
                  <a:gdLst/>
                  <a:ahLst/>
                  <a:cxnLst/>
                  <a:rect l="l" t="t" r="r" b="b"/>
                  <a:pathLst>
                    <a:path w="29291" h="17011" extrusionOk="0">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5" name="Google Shape;2165;p34"/>
                <p:cNvSpPr/>
                <p:nvPr/>
              </p:nvSpPr>
              <p:spPr>
                <a:xfrm>
                  <a:off x="4566835" y="4926444"/>
                  <a:ext cx="29390" cy="17011"/>
                </a:xfrm>
                <a:custGeom>
                  <a:avLst/>
                  <a:gdLst/>
                  <a:ahLst/>
                  <a:cxnLst/>
                  <a:rect l="l" t="t" r="r" b="b"/>
                  <a:pathLst>
                    <a:path w="29390" h="17011" extrusionOk="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6" name="Google Shape;2166;p34"/>
                <p:cNvSpPr/>
                <p:nvPr/>
              </p:nvSpPr>
              <p:spPr>
                <a:xfrm>
                  <a:off x="4549576" y="4916443"/>
                  <a:ext cx="29326" cy="17011"/>
                </a:xfrm>
                <a:custGeom>
                  <a:avLst/>
                  <a:gdLst/>
                  <a:ahLst/>
                  <a:cxnLst/>
                  <a:rect l="l" t="t" r="r" b="b"/>
                  <a:pathLst>
                    <a:path w="29326" h="17011" extrusionOk="0">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7" name="Google Shape;2167;p34"/>
                <p:cNvSpPr/>
                <p:nvPr/>
              </p:nvSpPr>
              <p:spPr>
                <a:xfrm>
                  <a:off x="4532218" y="4906536"/>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8" name="Google Shape;2168;p34"/>
                <p:cNvSpPr/>
                <p:nvPr/>
              </p:nvSpPr>
              <p:spPr>
                <a:xfrm>
                  <a:off x="4514896" y="4896535"/>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9" name="Google Shape;2169;p34"/>
                <p:cNvSpPr/>
                <p:nvPr/>
              </p:nvSpPr>
              <p:spPr>
                <a:xfrm>
                  <a:off x="4722536" y="5016484"/>
                  <a:ext cx="37680" cy="21745"/>
                </a:xfrm>
                <a:custGeom>
                  <a:avLst/>
                  <a:gdLst/>
                  <a:ahLst/>
                  <a:cxnLst/>
                  <a:rect l="l" t="t" r="r" b="b"/>
                  <a:pathLst>
                    <a:path w="37680" h="21745" extrusionOk="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0" name="Google Shape;2170;p34"/>
                <p:cNvSpPr/>
                <p:nvPr/>
              </p:nvSpPr>
              <p:spPr>
                <a:xfrm>
                  <a:off x="4481005" y="4886460"/>
                  <a:ext cx="46109" cy="24112"/>
                </a:xfrm>
                <a:custGeom>
                  <a:avLst/>
                  <a:gdLst/>
                  <a:ahLst/>
                  <a:cxnLst/>
                  <a:rect l="l" t="t" r="r" b="b"/>
                  <a:pathLst>
                    <a:path w="46109" h="24112" extrusionOk="0">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1" name="Google Shape;2171;p34"/>
                <p:cNvSpPr/>
                <p:nvPr/>
              </p:nvSpPr>
              <p:spPr>
                <a:xfrm>
                  <a:off x="4680529" y="5050364"/>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2" name="Google Shape;2172;p34"/>
                <p:cNvSpPr/>
                <p:nvPr/>
              </p:nvSpPr>
              <p:spPr>
                <a:xfrm>
                  <a:off x="4663322" y="5040268"/>
                  <a:ext cx="28938" cy="17011"/>
                </a:xfrm>
                <a:custGeom>
                  <a:avLst/>
                  <a:gdLst/>
                  <a:ahLst/>
                  <a:cxnLst/>
                  <a:rect l="l" t="t" r="r" b="b"/>
                  <a:pathLst>
                    <a:path w="28938" h="17011" extrusionOk="0">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3" name="Google Shape;2173;p34"/>
                <p:cNvSpPr/>
                <p:nvPr/>
              </p:nvSpPr>
              <p:spPr>
                <a:xfrm>
                  <a:off x="4646050" y="5030457"/>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4" name="Google Shape;2174;p34"/>
                <p:cNvSpPr/>
                <p:nvPr/>
              </p:nvSpPr>
              <p:spPr>
                <a:xfrm>
                  <a:off x="4499297" y="4945494"/>
                  <a:ext cx="29352" cy="17011"/>
                </a:xfrm>
                <a:custGeom>
                  <a:avLst/>
                  <a:gdLst/>
                  <a:ahLst/>
                  <a:cxnLst/>
                  <a:rect l="l" t="t" r="r" b="b"/>
                  <a:pathLst>
                    <a:path w="29352" h="17011" extrusionOk="0">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5" name="Google Shape;2175;p34"/>
                <p:cNvSpPr/>
                <p:nvPr/>
              </p:nvSpPr>
              <p:spPr>
                <a:xfrm>
                  <a:off x="4482022" y="493568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6" name="Google Shape;2176;p34"/>
                <p:cNvSpPr/>
                <p:nvPr/>
              </p:nvSpPr>
              <p:spPr>
                <a:xfrm>
                  <a:off x="4464795" y="4925682"/>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7" name="Google Shape;2177;p34"/>
                <p:cNvSpPr/>
                <p:nvPr/>
              </p:nvSpPr>
              <p:spPr>
                <a:xfrm>
                  <a:off x="4447522" y="4915490"/>
                  <a:ext cx="29387" cy="17202"/>
                </a:xfrm>
                <a:custGeom>
                  <a:avLst/>
                  <a:gdLst/>
                  <a:ahLst/>
                  <a:cxnLst/>
                  <a:rect l="l" t="t" r="r" b="b"/>
                  <a:pathLst>
                    <a:path w="29387" h="17202" extrusionOk="0">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8" name="Google Shape;2178;p34"/>
                <p:cNvSpPr/>
                <p:nvPr/>
              </p:nvSpPr>
              <p:spPr>
                <a:xfrm>
                  <a:off x="4624469" y="5017884"/>
                  <a:ext cx="34098" cy="19393"/>
                </a:xfrm>
                <a:custGeom>
                  <a:avLst/>
                  <a:gdLst/>
                  <a:ahLst/>
                  <a:cxnLst/>
                  <a:rect l="l" t="t" r="r" b="b"/>
                  <a:pathLst>
                    <a:path w="34098" h="19393" extrusionOk="0">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9" name="Google Shape;2179;p34"/>
                <p:cNvSpPr/>
                <p:nvPr/>
              </p:nvSpPr>
              <p:spPr>
                <a:xfrm>
                  <a:off x="4516514" y="4955590"/>
                  <a:ext cx="33778" cy="19392"/>
                </a:xfrm>
                <a:custGeom>
                  <a:avLst/>
                  <a:gdLst/>
                  <a:ahLst/>
                  <a:cxnLst/>
                  <a:rect l="l" t="t" r="r" b="b"/>
                  <a:pathLst>
                    <a:path w="33778" h="19392" extrusionOk="0">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0" name="Google Shape;2180;p34"/>
                <p:cNvSpPr/>
                <p:nvPr/>
              </p:nvSpPr>
              <p:spPr>
                <a:xfrm>
                  <a:off x="4538177" y="4968068"/>
                  <a:ext cx="98308" cy="56826"/>
                </a:xfrm>
                <a:custGeom>
                  <a:avLst/>
                  <a:gdLst/>
                  <a:ahLst/>
                  <a:cxnLst/>
                  <a:rect l="l" t="t" r="r" b="b"/>
                  <a:pathLst>
                    <a:path w="98308" h="56826" extrusionOk="0">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1" name="Google Shape;2181;p34"/>
                <p:cNvSpPr/>
                <p:nvPr/>
              </p:nvSpPr>
              <p:spPr>
                <a:xfrm>
                  <a:off x="4683753" y="5013502"/>
                  <a:ext cx="29387" cy="16916"/>
                </a:xfrm>
                <a:custGeom>
                  <a:avLst/>
                  <a:gdLst/>
                  <a:ahLst/>
                  <a:cxnLst/>
                  <a:rect l="l" t="t" r="r" b="b"/>
                  <a:pathLst>
                    <a:path w="29387" h="16916" extrusionOk="0">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2" name="Google Shape;2182;p34"/>
                <p:cNvSpPr/>
                <p:nvPr/>
              </p:nvSpPr>
              <p:spPr>
                <a:xfrm>
                  <a:off x="4666502" y="5003310"/>
                  <a:ext cx="29374" cy="17106"/>
                </a:xfrm>
                <a:custGeom>
                  <a:avLst/>
                  <a:gdLst/>
                  <a:ahLst/>
                  <a:cxnLst/>
                  <a:rect l="l" t="t" r="r" b="b"/>
                  <a:pathLst>
                    <a:path w="29374" h="17106" extrusionOk="0">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3" name="Google Shape;2183;p34"/>
                <p:cNvSpPr/>
                <p:nvPr/>
              </p:nvSpPr>
              <p:spPr>
                <a:xfrm>
                  <a:off x="4649277" y="4993405"/>
                  <a:ext cx="29313" cy="17011"/>
                </a:xfrm>
                <a:custGeom>
                  <a:avLst/>
                  <a:gdLst/>
                  <a:ahLst/>
                  <a:cxnLst/>
                  <a:rect l="l" t="t" r="r" b="b"/>
                  <a:pathLst>
                    <a:path w="29313" h="17011" extrusionOk="0">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4" name="Google Shape;2184;p34"/>
                <p:cNvSpPr/>
                <p:nvPr/>
              </p:nvSpPr>
              <p:spPr>
                <a:xfrm>
                  <a:off x="4631964" y="4983594"/>
                  <a:ext cx="29363" cy="16916"/>
                </a:xfrm>
                <a:custGeom>
                  <a:avLst/>
                  <a:gdLst/>
                  <a:ahLst/>
                  <a:cxnLst/>
                  <a:rect l="l" t="t" r="r" b="b"/>
                  <a:pathLst>
                    <a:path w="29363" h="16916" extrusionOk="0">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5" name="Google Shape;2185;p34"/>
                <p:cNvSpPr/>
                <p:nvPr/>
              </p:nvSpPr>
              <p:spPr>
                <a:xfrm>
                  <a:off x="4614700" y="4973593"/>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6" name="Google Shape;2186;p34"/>
                <p:cNvSpPr/>
                <p:nvPr/>
              </p:nvSpPr>
              <p:spPr>
                <a:xfrm>
                  <a:off x="4597237" y="4963591"/>
                  <a:ext cx="29541" cy="16916"/>
                </a:xfrm>
                <a:custGeom>
                  <a:avLst/>
                  <a:gdLst/>
                  <a:ahLst/>
                  <a:cxnLst/>
                  <a:rect l="l" t="t" r="r" b="b"/>
                  <a:pathLst>
                    <a:path w="29541" h="16916" extrusionOk="0">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7" name="Google Shape;2187;p34"/>
                <p:cNvSpPr/>
                <p:nvPr/>
              </p:nvSpPr>
              <p:spPr>
                <a:xfrm>
                  <a:off x="4580242" y="4953400"/>
                  <a:ext cx="29308" cy="17106"/>
                </a:xfrm>
                <a:custGeom>
                  <a:avLst/>
                  <a:gdLst/>
                  <a:ahLst/>
                  <a:cxnLst/>
                  <a:rect l="l" t="t" r="r" b="b"/>
                  <a:pathLst>
                    <a:path w="29308" h="17106" extrusionOk="0">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8" name="Google Shape;2188;p34"/>
                <p:cNvSpPr/>
                <p:nvPr/>
              </p:nvSpPr>
              <p:spPr>
                <a:xfrm>
                  <a:off x="4562889" y="4943589"/>
                  <a:ext cx="29375" cy="16916"/>
                </a:xfrm>
                <a:custGeom>
                  <a:avLst/>
                  <a:gdLst/>
                  <a:ahLst/>
                  <a:cxnLst/>
                  <a:rect l="l" t="t" r="r" b="b"/>
                  <a:pathLst>
                    <a:path w="29375" h="16916" extrusionOk="0">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9" name="Google Shape;2189;p34"/>
                <p:cNvSpPr/>
                <p:nvPr/>
              </p:nvSpPr>
              <p:spPr>
                <a:xfrm>
                  <a:off x="4545668" y="4933492"/>
                  <a:ext cx="29333" cy="17487"/>
                </a:xfrm>
                <a:custGeom>
                  <a:avLst/>
                  <a:gdLst/>
                  <a:ahLst/>
                  <a:cxnLst/>
                  <a:rect l="l" t="t" r="r" b="b"/>
                  <a:pathLst>
                    <a:path w="29333" h="17487" extrusionOk="0">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0" name="Google Shape;2190;p34"/>
                <p:cNvSpPr/>
                <p:nvPr/>
              </p:nvSpPr>
              <p:spPr>
                <a:xfrm>
                  <a:off x="4528402" y="4923967"/>
                  <a:ext cx="29313" cy="16630"/>
                </a:xfrm>
                <a:custGeom>
                  <a:avLst/>
                  <a:gdLst/>
                  <a:ahLst/>
                  <a:cxnLst/>
                  <a:rect l="l" t="t" r="r" b="b"/>
                  <a:pathLst>
                    <a:path w="29313" h="16630" extrusionOk="0">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1" name="Google Shape;2191;p34"/>
                <p:cNvSpPr/>
                <p:nvPr/>
              </p:nvSpPr>
              <p:spPr>
                <a:xfrm>
                  <a:off x="4511410" y="4913585"/>
                  <a:ext cx="29041" cy="17011"/>
                </a:xfrm>
                <a:custGeom>
                  <a:avLst/>
                  <a:gdLst/>
                  <a:ahLst/>
                  <a:cxnLst/>
                  <a:rect l="l" t="t" r="r" b="b"/>
                  <a:pathLst>
                    <a:path w="29041" h="17011" extrusionOk="0">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2" name="Google Shape;2192;p34"/>
                <p:cNvSpPr/>
                <p:nvPr/>
              </p:nvSpPr>
              <p:spPr>
                <a:xfrm>
                  <a:off x="4493824" y="4903774"/>
                  <a:ext cx="29376" cy="16916"/>
                </a:xfrm>
                <a:custGeom>
                  <a:avLst/>
                  <a:gdLst/>
                  <a:ahLst/>
                  <a:cxnLst/>
                  <a:rect l="l" t="t" r="r" b="b"/>
                  <a:pathLst>
                    <a:path w="29376" h="16916" extrusionOk="0">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3" name="Google Shape;2193;p34"/>
                <p:cNvSpPr/>
                <p:nvPr/>
              </p:nvSpPr>
              <p:spPr>
                <a:xfrm>
                  <a:off x="4701039" y="5023503"/>
                  <a:ext cx="42331" cy="24441"/>
                </a:xfrm>
                <a:custGeom>
                  <a:avLst/>
                  <a:gdLst/>
                  <a:ahLst/>
                  <a:cxnLst/>
                  <a:rect l="l" t="t" r="r" b="b"/>
                  <a:pathLst>
                    <a:path w="42331" h="24441" extrusionOk="0">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4" name="Google Shape;2194;p34"/>
                <p:cNvSpPr/>
                <p:nvPr/>
              </p:nvSpPr>
              <p:spPr>
                <a:xfrm>
                  <a:off x="4675609" y="5027945"/>
                  <a:ext cx="29345" cy="17142"/>
                </a:xfrm>
                <a:custGeom>
                  <a:avLst/>
                  <a:gdLst/>
                  <a:ahLst/>
                  <a:cxnLst/>
                  <a:rect l="l" t="t" r="r" b="b"/>
                  <a:pathLst>
                    <a:path w="29345" h="17142" extrusionOk="0">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5" name="Google Shape;2195;p34"/>
                <p:cNvSpPr/>
                <p:nvPr/>
              </p:nvSpPr>
              <p:spPr>
                <a:xfrm>
                  <a:off x="4658328" y="5018170"/>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6" name="Google Shape;2196;p34"/>
                <p:cNvSpPr/>
                <p:nvPr/>
              </p:nvSpPr>
              <p:spPr>
                <a:xfrm>
                  <a:off x="4641064" y="5008168"/>
                  <a:ext cx="29341" cy="16916"/>
                </a:xfrm>
                <a:custGeom>
                  <a:avLst/>
                  <a:gdLst/>
                  <a:ahLst/>
                  <a:cxnLst/>
                  <a:rect l="l" t="t" r="r" b="b"/>
                  <a:pathLst>
                    <a:path w="29341" h="16916" extrusionOk="0">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7" name="Google Shape;2197;p34"/>
                <p:cNvSpPr/>
                <p:nvPr/>
              </p:nvSpPr>
              <p:spPr>
                <a:xfrm>
                  <a:off x="4623779" y="4998072"/>
                  <a:ext cx="29363" cy="17011"/>
                </a:xfrm>
                <a:custGeom>
                  <a:avLst/>
                  <a:gdLst/>
                  <a:ahLst/>
                  <a:cxnLst/>
                  <a:rect l="l" t="t" r="r" b="b"/>
                  <a:pathLst>
                    <a:path w="29363" h="17011" extrusionOk="0">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8" name="Google Shape;2198;p34"/>
                <p:cNvSpPr/>
                <p:nvPr/>
              </p:nvSpPr>
              <p:spPr>
                <a:xfrm>
                  <a:off x="4606671" y="4988070"/>
                  <a:ext cx="29244" cy="17106"/>
                </a:xfrm>
                <a:custGeom>
                  <a:avLst/>
                  <a:gdLst/>
                  <a:ahLst/>
                  <a:cxnLst/>
                  <a:rect l="l" t="t" r="r" b="b"/>
                  <a:pathLst>
                    <a:path w="29244" h="17106" extrusionOk="0">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9" name="Google Shape;2199;p34"/>
                <p:cNvSpPr/>
                <p:nvPr/>
              </p:nvSpPr>
              <p:spPr>
                <a:xfrm>
                  <a:off x="4589253" y="4978260"/>
                  <a:ext cx="29376" cy="16916"/>
                </a:xfrm>
                <a:custGeom>
                  <a:avLst/>
                  <a:gdLst/>
                  <a:ahLst/>
                  <a:cxnLst/>
                  <a:rect l="l" t="t" r="r" b="b"/>
                  <a:pathLst>
                    <a:path w="29376" h="16916" extrusionOk="0">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0" name="Google Shape;2200;p34"/>
                <p:cNvSpPr/>
                <p:nvPr/>
              </p:nvSpPr>
              <p:spPr>
                <a:xfrm>
                  <a:off x="4572002" y="4968259"/>
                  <a:ext cx="29363" cy="16916"/>
                </a:xfrm>
                <a:custGeom>
                  <a:avLst/>
                  <a:gdLst/>
                  <a:ahLst/>
                  <a:cxnLst/>
                  <a:rect l="l" t="t" r="r" b="b"/>
                  <a:pathLst>
                    <a:path w="29363" h="16916" extrusionOk="0">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1" name="Google Shape;2201;p34"/>
                <p:cNvSpPr/>
                <p:nvPr/>
              </p:nvSpPr>
              <p:spPr>
                <a:xfrm>
                  <a:off x="4554738" y="4958162"/>
                  <a:ext cx="29341" cy="17011"/>
                </a:xfrm>
                <a:custGeom>
                  <a:avLst/>
                  <a:gdLst/>
                  <a:ahLst/>
                  <a:cxnLst/>
                  <a:rect l="l" t="t" r="r" b="b"/>
                  <a:pathLst>
                    <a:path w="29341" h="17011" extrusionOk="0">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2" name="Google Shape;2202;p34"/>
                <p:cNvSpPr/>
                <p:nvPr/>
              </p:nvSpPr>
              <p:spPr>
                <a:xfrm>
                  <a:off x="4537453" y="4948351"/>
                  <a:ext cx="29363" cy="16916"/>
                </a:xfrm>
                <a:custGeom>
                  <a:avLst/>
                  <a:gdLst/>
                  <a:ahLst/>
                  <a:cxnLst/>
                  <a:rect l="l" t="t" r="r" b="b"/>
                  <a:pathLst>
                    <a:path w="29363" h="16916" extrusionOk="0">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3" name="Google Shape;2203;p34"/>
                <p:cNvSpPr/>
                <p:nvPr/>
              </p:nvSpPr>
              <p:spPr>
                <a:xfrm>
                  <a:off x="4520202" y="4938350"/>
                  <a:ext cx="29291" cy="16916"/>
                </a:xfrm>
                <a:custGeom>
                  <a:avLst/>
                  <a:gdLst/>
                  <a:ahLst/>
                  <a:cxnLst/>
                  <a:rect l="l" t="t" r="r" b="b"/>
                  <a:pathLst>
                    <a:path w="29291" h="16916" extrusionOk="0">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4" name="Google Shape;2204;p34"/>
                <p:cNvSpPr/>
                <p:nvPr/>
              </p:nvSpPr>
              <p:spPr>
                <a:xfrm>
                  <a:off x="4502927" y="4928253"/>
                  <a:ext cx="29376" cy="17011"/>
                </a:xfrm>
                <a:custGeom>
                  <a:avLst/>
                  <a:gdLst/>
                  <a:ahLst/>
                  <a:cxnLst/>
                  <a:rect l="l" t="t" r="r" b="b"/>
                  <a:pathLst>
                    <a:path w="29376" h="17011" extrusionOk="0">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5" name="Google Shape;2205;p34"/>
                <p:cNvSpPr/>
                <p:nvPr/>
              </p:nvSpPr>
              <p:spPr>
                <a:xfrm>
                  <a:off x="4464204" y="4906060"/>
                  <a:ext cx="50834" cy="28917"/>
                </a:xfrm>
                <a:custGeom>
                  <a:avLst/>
                  <a:gdLst/>
                  <a:ahLst/>
                  <a:cxnLst/>
                  <a:rect l="l" t="t" r="r" b="b"/>
                  <a:pathLst>
                    <a:path w="50834" h="28917" extrusionOk="0">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6" name="Google Shape;2206;p34"/>
                <p:cNvSpPr/>
                <p:nvPr/>
              </p:nvSpPr>
              <p:spPr>
                <a:xfrm>
                  <a:off x="4692687" y="5037982"/>
                  <a:ext cx="33968" cy="19459"/>
                </a:xfrm>
                <a:custGeom>
                  <a:avLst/>
                  <a:gdLst/>
                  <a:ahLst/>
                  <a:cxnLst/>
                  <a:rect l="l" t="t" r="r" b="b"/>
                  <a:pathLst>
                    <a:path w="33968" h="19459" extrusionOk="0">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07" name="Google Shape;2207;p34"/>
              <p:cNvGrpSpPr/>
              <p:nvPr/>
            </p:nvGrpSpPr>
            <p:grpSpPr>
              <a:xfrm>
                <a:off x="4543079" y="4626313"/>
                <a:ext cx="286486" cy="386884"/>
                <a:chOff x="4543079" y="4626313"/>
                <a:chExt cx="286486" cy="386884"/>
              </a:xfrm>
            </p:grpSpPr>
            <p:grpSp>
              <p:nvGrpSpPr>
                <p:cNvPr id="2208" name="Google Shape;2208;p34"/>
                <p:cNvGrpSpPr/>
                <p:nvPr/>
              </p:nvGrpSpPr>
              <p:grpSpPr>
                <a:xfrm>
                  <a:off x="4543079" y="4626313"/>
                  <a:ext cx="286486" cy="386884"/>
                  <a:chOff x="4543079" y="4626313"/>
                  <a:chExt cx="286486" cy="386884"/>
                </a:xfrm>
              </p:grpSpPr>
              <p:sp>
                <p:nvSpPr>
                  <p:cNvPr id="2209" name="Google Shape;2209;p34"/>
                  <p:cNvSpPr/>
                  <p:nvPr/>
                </p:nvSpPr>
                <p:spPr>
                  <a:xfrm>
                    <a:off x="4543081" y="4626313"/>
                    <a:ext cx="286484" cy="386884"/>
                  </a:xfrm>
                  <a:custGeom>
                    <a:avLst/>
                    <a:gdLst/>
                    <a:ahLst/>
                    <a:cxnLst/>
                    <a:rect l="l" t="t" r="r" b="b"/>
                    <a:pathLst>
                      <a:path w="286484" h="386884" extrusionOk="0">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0" name="Google Shape;2210;p34"/>
                  <p:cNvSpPr/>
                  <p:nvPr/>
                </p:nvSpPr>
                <p:spPr>
                  <a:xfrm>
                    <a:off x="4543081" y="4626313"/>
                    <a:ext cx="284295" cy="175524"/>
                  </a:xfrm>
                  <a:custGeom>
                    <a:avLst/>
                    <a:gdLst/>
                    <a:ahLst/>
                    <a:cxnLst/>
                    <a:rect l="l" t="t" r="r" b="b"/>
                    <a:pathLst>
                      <a:path w="284295" h="175524" extrusionOk="0">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1" name="Google Shape;2211;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2" name="Google Shape;2212;p34"/>
                  <p:cNvSpPr/>
                  <p:nvPr/>
                </p:nvSpPr>
                <p:spPr>
                  <a:xfrm>
                    <a:off x="4543079" y="4629510"/>
                    <a:ext cx="277444" cy="383687"/>
                  </a:xfrm>
                  <a:custGeom>
                    <a:avLst/>
                    <a:gdLst/>
                    <a:ahLst/>
                    <a:cxnLst/>
                    <a:rect l="l" t="t" r="r" b="b"/>
                    <a:pathLst>
                      <a:path w="277444" h="383687" extrusionOk="0">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3" name="Google Shape;2213;p34"/>
                  <p:cNvSpPr/>
                  <p:nvPr/>
                </p:nvSpPr>
                <p:spPr>
                  <a:xfrm>
                    <a:off x="4543081" y="4845081"/>
                    <a:ext cx="277062" cy="168020"/>
                  </a:xfrm>
                  <a:custGeom>
                    <a:avLst/>
                    <a:gdLst/>
                    <a:ahLst/>
                    <a:cxnLst/>
                    <a:rect l="l" t="t" r="r" b="b"/>
                    <a:pathLst>
                      <a:path w="277062" h="168020" extrusionOk="0">
                        <a:moveTo>
                          <a:pt x="277062" y="168021"/>
                        </a:moveTo>
                        <a:lnTo>
                          <a:pt x="277062" y="160210"/>
                        </a:lnTo>
                        <a:lnTo>
                          <a:pt x="0" y="0"/>
                        </a:lnTo>
                        <a:lnTo>
                          <a:pt x="0" y="7906"/>
                        </a:lnTo>
                        <a:lnTo>
                          <a:pt x="277062" y="168021"/>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14" name="Google Shape;2214;p34"/>
                <p:cNvSpPr/>
                <p:nvPr/>
              </p:nvSpPr>
              <p:spPr>
                <a:xfrm>
                  <a:off x="4550219" y="4641437"/>
                  <a:ext cx="3426" cy="199929"/>
                </a:xfrm>
                <a:custGeom>
                  <a:avLst/>
                  <a:gdLst/>
                  <a:ahLst/>
                  <a:cxnLst/>
                  <a:rect l="l" t="t" r="r" b="b"/>
                  <a:pathLst>
                    <a:path w="3426" h="199929" extrusionOk="0">
                      <a:moveTo>
                        <a:pt x="0" y="199930"/>
                      </a:moveTo>
                      <a:lnTo>
                        <a:pt x="0" y="0"/>
                      </a:lnTo>
                      <a:lnTo>
                        <a:pt x="3426" y="2000"/>
                      </a:lnTo>
                      <a:lnTo>
                        <a:pt x="3426" y="198310"/>
                      </a:lnTo>
                      <a:lnTo>
                        <a:pt x="0" y="199930"/>
                      </a:lnTo>
                      <a:close/>
                    </a:path>
                  </a:pathLst>
                </a:custGeom>
                <a:solidFill>
                  <a:srgbClr val="1E37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5" name="Google Shape;2215;p34"/>
                <p:cNvSpPr/>
                <p:nvPr/>
              </p:nvSpPr>
              <p:spPr>
                <a:xfrm>
                  <a:off x="4553645" y="4643437"/>
                  <a:ext cx="257645" cy="344805"/>
                </a:xfrm>
                <a:custGeom>
                  <a:avLst/>
                  <a:gdLst/>
                  <a:ahLst/>
                  <a:cxnLst/>
                  <a:rect l="l" t="t" r="r" b="b"/>
                  <a:pathLst>
                    <a:path w="257645" h="344805" extrusionOk="0">
                      <a:moveTo>
                        <a:pt x="0" y="0"/>
                      </a:moveTo>
                      <a:lnTo>
                        <a:pt x="0" y="196310"/>
                      </a:lnTo>
                      <a:lnTo>
                        <a:pt x="257646" y="344805"/>
                      </a:lnTo>
                      <a:lnTo>
                        <a:pt x="257646" y="148876"/>
                      </a:lnTo>
                      <a:lnTo>
                        <a:pt x="0" y="0"/>
                      </a:ln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6" name="Google Shape;2216;p34"/>
                <p:cNvSpPr/>
                <p:nvPr/>
              </p:nvSpPr>
              <p:spPr>
                <a:xfrm>
                  <a:off x="4550219" y="4839747"/>
                  <a:ext cx="261072" cy="152400"/>
                </a:xfrm>
                <a:custGeom>
                  <a:avLst/>
                  <a:gdLst/>
                  <a:ahLst/>
                  <a:cxnLst/>
                  <a:rect l="l" t="t" r="r" b="b"/>
                  <a:pathLst>
                    <a:path w="261072" h="152400" extrusionOk="0">
                      <a:moveTo>
                        <a:pt x="0" y="1619"/>
                      </a:moveTo>
                      <a:lnTo>
                        <a:pt x="261072" y="152400"/>
                      </a:lnTo>
                      <a:lnTo>
                        <a:pt x="261072" y="148495"/>
                      </a:lnTo>
                      <a:lnTo>
                        <a:pt x="3426" y="0"/>
                      </a:lnTo>
                      <a:lnTo>
                        <a:pt x="0" y="1619"/>
                      </a:lnTo>
                      <a:close/>
                    </a:path>
                  </a:pathLst>
                </a:custGeom>
                <a:solidFill>
                  <a:srgbClr val="031F6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17" name="Google Shape;2217;p34"/>
            <p:cNvSpPr/>
            <p:nvPr/>
          </p:nvSpPr>
          <p:spPr>
            <a:xfrm>
              <a:off x="2723181" y="3858886"/>
              <a:ext cx="360479" cy="597446"/>
            </a:xfrm>
            <a:custGeom>
              <a:avLst/>
              <a:gdLst/>
              <a:ahLst/>
              <a:cxnLst/>
              <a:rect l="l" t="t" r="r" b="b"/>
              <a:pathLst>
                <a:path w="360479" h="597446" extrusionOk="0">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8" name="Google Shape;2218;p34"/>
            <p:cNvSpPr/>
            <p:nvPr/>
          </p:nvSpPr>
          <p:spPr>
            <a:xfrm>
              <a:off x="2983060" y="3959444"/>
              <a:ext cx="457273" cy="356362"/>
            </a:xfrm>
            <a:custGeom>
              <a:avLst/>
              <a:gdLst/>
              <a:ahLst/>
              <a:cxnLst/>
              <a:rect l="l" t="t" r="r" b="b"/>
              <a:pathLst>
                <a:path w="457273" h="356362" extrusionOk="0">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9" name="Google Shape;2219;p34"/>
            <p:cNvSpPr/>
            <p:nvPr/>
          </p:nvSpPr>
          <p:spPr>
            <a:xfrm>
              <a:off x="2966834" y="3952080"/>
              <a:ext cx="139371" cy="203905"/>
            </a:xfrm>
            <a:custGeom>
              <a:avLst/>
              <a:gdLst/>
              <a:ahLst/>
              <a:cxnLst/>
              <a:rect l="l" t="t" r="r" b="b"/>
              <a:pathLst>
                <a:path w="139371" h="203905" extrusionOk="0">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0" name="Google Shape;2220;p34"/>
            <p:cNvSpPr/>
            <p:nvPr/>
          </p:nvSpPr>
          <p:spPr>
            <a:xfrm>
              <a:off x="2806828" y="3576743"/>
              <a:ext cx="227254" cy="250802"/>
            </a:xfrm>
            <a:custGeom>
              <a:avLst/>
              <a:gdLst/>
              <a:ahLst/>
              <a:cxnLst/>
              <a:rect l="l" t="t" r="r" b="b"/>
              <a:pathLst>
                <a:path w="227254" h="250802" extrusionOk="0">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1" name="Google Shape;2221;p34"/>
            <p:cNvSpPr/>
            <p:nvPr/>
          </p:nvSpPr>
          <p:spPr>
            <a:xfrm>
              <a:off x="3061186" y="4495381"/>
              <a:ext cx="201300" cy="278129"/>
            </a:xfrm>
            <a:custGeom>
              <a:avLst/>
              <a:gdLst/>
              <a:ahLst/>
              <a:cxnLst/>
              <a:rect l="l" t="t" r="r" b="b"/>
              <a:pathLst>
                <a:path w="201300" h="278129" extrusionOk="0">
                  <a:moveTo>
                    <a:pt x="201301" y="253746"/>
                  </a:moveTo>
                  <a:lnTo>
                    <a:pt x="201301" y="0"/>
                  </a:lnTo>
                  <a:lnTo>
                    <a:pt x="0" y="117634"/>
                  </a:lnTo>
                  <a:lnTo>
                    <a:pt x="77570" y="278130"/>
                  </a:lnTo>
                  <a:lnTo>
                    <a:pt x="201301" y="253746"/>
                  </a:lnTo>
                  <a:close/>
                </a:path>
              </a:pathLst>
            </a:custGeom>
            <a:solidFill>
              <a:srgbClr val="C4C7D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2" name="Google Shape;2222;p34"/>
            <p:cNvSpPr/>
            <p:nvPr/>
          </p:nvSpPr>
          <p:spPr>
            <a:xfrm>
              <a:off x="3130570" y="4465187"/>
              <a:ext cx="131916" cy="77057"/>
            </a:xfrm>
            <a:custGeom>
              <a:avLst/>
              <a:gdLst/>
              <a:ahLst/>
              <a:cxnLst/>
              <a:rect l="l" t="t" r="r" b="b"/>
              <a:pathLst>
                <a:path w="131916" h="77057" extrusionOk="0">
                  <a:moveTo>
                    <a:pt x="0" y="44863"/>
                  </a:moveTo>
                  <a:lnTo>
                    <a:pt x="77284" y="0"/>
                  </a:lnTo>
                  <a:lnTo>
                    <a:pt x="131916" y="31528"/>
                  </a:lnTo>
                  <a:lnTo>
                    <a:pt x="51777" y="77057"/>
                  </a:lnTo>
                  <a:lnTo>
                    <a:pt x="0" y="44863"/>
                  </a:ln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23" name="Google Shape;2223;p34"/>
          <p:cNvSpPr txBox="1">
            <a:spLocks noGrp="1"/>
          </p:cNvSpPr>
          <p:nvPr>
            <p:ph type="ctrTitle" idx="4294967295"/>
          </p:nvPr>
        </p:nvSpPr>
        <p:spPr>
          <a:xfrm>
            <a:off x="685800" y="1205550"/>
            <a:ext cx="4343700" cy="832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7200"/>
              <a:t>THANKS!</a:t>
            </a:r>
            <a:endParaRPr sz="7200"/>
          </a:p>
        </p:txBody>
      </p:sp>
      <p:sp>
        <p:nvSpPr>
          <p:cNvPr id="2224" name="Google Shape;2224;p34"/>
          <p:cNvSpPr txBox="1">
            <a:spLocks noGrp="1"/>
          </p:cNvSpPr>
          <p:nvPr>
            <p:ph type="subTitle" idx="4294967295"/>
          </p:nvPr>
        </p:nvSpPr>
        <p:spPr>
          <a:xfrm>
            <a:off x="685800" y="2481102"/>
            <a:ext cx="4343700" cy="1920000"/>
          </a:xfrm>
          <a:prstGeom prst="rect">
            <a:avLst/>
          </a:prstGeom>
        </p:spPr>
        <p:txBody>
          <a:bodyPr spcFirstLastPara="1" wrap="square" lIns="0" tIns="0" rIns="0" bIns="0" anchor="t" anchorCtr="0">
            <a:noAutofit/>
          </a:bodyPr>
          <a:lstStyle/>
          <a:p>
            <a:pPr marL="457200" lvl="0" indent="-342900" algn="l" rtl="0">
              <a:spcBef>
                <a:spcPts val="600"/>
              </a:spcBef>
              <a:spcAft>
                <a:spcPts val="0"/>
              </a:spcAft>
              <a:buSzPts val="1800"/>
              <a:buChar char="▸"/>
            </a:pPr>
            <a:r>
              <a:rPr lang="en" dirty="0" smtClean="0"/>
              <a:t>Esmail Al-Nbaheen</a:t>
            </a:r>
            <a:endParaRPr dirty="0"/>
          </a:p>
          <a:p>
            <a:pPr marL="457200" lvl="0" indent="-342900" algn="l" rtl="0">
              <a:spcBef>
                <a:spcPts val="0"/>
              </a:spcBef>
              <a:spcAft>
                <a:spcPts val="0"/>
              </a:spcAft>
              <a:buSzPts val="1800"/>
              <a:buChar char="▸"/>
            </a:pPr>
            <a:r>
              <a:rPr lang="en" dirty="0" smtClean="0"/>
              <a:t>Mohanad Shahin</a:t>
            </a:r>
          </a:p>
          <a:p>
            <a:pPr marL="457200" lvl="0" indent="-342900" algn="l" rtl="0">
              <a:spcBef>
                <a:spcPts val="0"/>
              </a:spcBef>
              <a:spcAft>
                <a:spcPts val="0"/>
              </a:spcAft>
              <a:buSzPts val="1800"/>
              <a:buChar char="▸"/>
            </a:pPr>
            <a:r>
              <a:rPr lang="en" dirty="0" smtClean="0"/>
              <a:t>Mohammed Al-Baghdadi</a:t>
            </a:r>
            <a:endParaRPr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14"/>
          <p:cNvSpPr txBox="1">
            <a:spLocks noGrp="1"/>
          </p:cNvSpPr>
          <p:nvPr>
            <p:ph type="subTitle" idx="4294967295"/>
          </p:nvPr>
        </p:nvSpPr>
        <p:spPr>
          <a:xfrm>
            <a:off x="427356" y="531297"/>
            <a:ext cx="4343700" cy="713488"/>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3600" dirty="0" smtClean="0">
                <a:solidFill>
                  <a:schemeClr val="accent2"/>
                </a:solidFill>
                <a:latin typeface="Barlow"/>
                <a:ea typeface="Barlow"/>
                <a:cs typeface="Barlow"/>
                <a:sym typeface="Barlow"/>
              </a:rPr>
              <a:t>Problem Statement</a:t>
            </a:r>
            <a:endParaRPr sz="3600" dirty="0">
              <a:solidFill>
                <a:schemeClr val="accent2"/>
              </a:solidFill>
              <a:latin typeface="Barlow"/>
              <a:ea typeface="Barlow"/>
              <a:cs typeface="Barlow"/>
              <a:sym typeface="Barlow"/>
            </a:endParaRPr>
          </a:p>
          <a:p>
            <a:pPr marL="0" lvl="0" indent="0" algn="l" rtl="0">
              <a:spcBef>
                <a:spcPts val="600"/>
              </a:spcBef>
              <a:spcAft>
                <a:spcPts val="0"/>
              </a:spcAft>
              <a:buClr>
                <a:schemeClr val="dk1"/>
              </a:buClr>
              <a:buSzPts val="1100"/>
              <a:buFont typeface="Arial"/>
              <a:buNone/>
            </a:pPr>
            <a:endParaRPr sz="3600" b="1" dirty="0"/>
          </a:p>
        </p:txBody>
      </p:sp>
      <p:sp>
        <p:nvSpPr>
          <p:cNvPr id="381" name="Google Shape;381;p1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a:t>
            </a:fld>
            <a:endParaRPr/>
          </a:p>
        </p:txBody>
      </p:sp>
      <p:sp>
        <p:nvSpPr>
          <p:cNvPr id="26" name="Google Shape;345;p13"/>
          <p:cNvSpPr txBox="1">
            <a:spLocks/>
          </p:cNvSpPr>
          <p:nvPr/>
        </p:nvSpPr>
        <p:spPr>
          <a:xfrm>
            <a:off x="457200" y="1352550"/>
            <a:ext cx="5334000" cy="2362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200" dirty="0"/>
          </a:p>
        </p:txBody>
      </p:sp>
      <p:sp>
        <p:nvSpPr>
          <p:cNvPr id="27" name="Google Shape;345;p13"/>
          <p:cNvSpPr txBox="1">
            <a:spLocks/>
          </p:cNvSpPr>
          <p:nvPr/>
        </p:nvSpPr>
        <p:spPr>
          <a:xfrm>
            <a:off x="152400" y="1428750"/>
            <a:ext cx="5638800" cy="2362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200" dirty="0"/>
          </a:p>
        </p:txBody>
      </p:sp>
      <p:pic>
        <p:nvPicPr>
          <p:cNvPr id="1027" name="Picture 3" descr="C:\Users\esmai\OneDrive\Desktop\1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1" y="521050"/>
            <a:ext cx="433137" cy="685800"/>
          </a:xfrm>
          <a:prstGeom prst="rect">
            <a:avLst/>
          </a:prstGeom>
          <a:noFill/>
          <a:extLst>
            <a:ext uri="{909E8E84-426E-40DD-AFC4-6F175D3DCCD1}">
              <a14:hiddenFill xmlns:a14="http://schemas.microsoft.com/office/drawing/2010/main">
                <a:solidFill>
                  <a:srgbClr val="FFFFFF"/>
                </a:solidFill>
              </a14:hiddenFill>
            </a:ext>
          </a:extLst>
        </p:spPr>
      </p:pic>
      <p:sp>
        <p:nvSpPr>
          <p:cNvPr id="32" name="Google Shape;345;p13"/>
          <p:cNvSpPr txBox="1">
            <a:spLocks/>
          </p:cNvSpPr>
          <p:nvPr/>
        </p:nvSpPr>
        <p:spPr>
          <a:xfrm>
            <a:off x="381000" y="1809750"/>
            <a:ext cx="5486400" cy="18288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US" sz="1200" dirty="0"/>
              <a:t>Many students in the Gaza Strip always look to find companies to training when   graduation. They always want the lowest possible time to find the companies to training. On the other side, they use traditional approaches to announce training companies, also use the hardcopy to evaluate the student. Several trainees and companies recently began to use social media to search of training site. Accordingly, it would be better for both students and university to work through an organized and well-known channel to meet each other; this channel should be easy to reach and inexpensive.</a:t>
            </a:r>
          </a:p>
        </p:txBody>
      </p:sp>
      <p:pic>
        <p:nvPicPr>
          <p:cNvPr id="33" name="صورة 3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91200" y="863950"/>
            <a:ext cx="3550000" cy="355000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14"/>
          <p:cNvSpPr txBox="1">
            <a:spLocks noGrp="1"/>
          </p:cNvSpPr>
          <p:nvPr>
            <p:ph type="subTitle" idx="4294967295"/>
          </p:nvPr>
        </p:nvSpPr>
        <p:spPr>
          <a:xfrm>
            <a:off x="427356" y="531297"/>
            <a:ext cx="4343700" cy="713488"/>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sz="3600" dirty="0" smtClean="0">
                <a:solidFill>
                  <a:schemeClr val="accent2"/>
                </a:solidFill>
                <a:latin typeface="Barlow"/>
                <a:ea typeface="Barlow"/>
                <a:cs typeface="Barlow"/>
                <a:sym typeface="Barlow"/>
              </a:rPr>
              <a:t>Objectives</a:t>
            </a:r>
            <a:endParaRPr sz="3600" dirty="0">
              <a:solidFill>
                <a:schemeClr val="accent2"/>
              </a:solidFill>
              <a:latin typeface="Barlow"/>
              <a:ea typeface="Barlow"/>
              <a:cs typeface="Barlow"/>
              <a:sym typeface="Barlow"/>
            </a:endParaRPr>
          </a:p>
          <a:p>
            <a:pPr marL="0" lvl="0" indent="0" algn="l" rtl="0">
              <a:spcBef>
                <a:spcPts val="600"/>
              </a:spcBef>
              <a:spcAft>
                <a:spcPts val="0"/>
              </a:spcAft>
              <a:buClr>
                <a:schemeClr val="dk1"/>
              </a:buClr>
              <a:buSzPts val="1100"/>
              <a:buFont typeface="Arial"/>
              <a:buNone/>
            </a:pPr>
            <a:endParaRPr sz="3600" b="1" dirty="0"/>
          </a:p>
        </p:txBody>
      </p:sp>
      <p:sp>
        <p:nvSpPr>
          <p:cNvPr id="381" name="Google Shape;381;p1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a:t>
            </a:fld>
            <a:endParaRPr/>
          </a:p>
        </p:txBody>
      </p:sp>
      <p:sp>
        <p:nvSpPr>
          <p:cNvPr id="26" name="Google Shape;345;p13"/>
          <p:cNvSpPr txBox="1">
            <a:spLocks/>
          </p:cNvSpPr>
          <p:nvPr/>
        </p:nvSpPr>
        <p:spPr>
          <a:xfrm>
            <a:off x="457200" y="1352550"/>
            <a:ext cx="5334000" cy="2362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200" dirty="0"/>
          </a:p>
        </p:txBody>
      </p:sp>
      <p:sp>
        <p:nvSpPr>
          <p:cNvPr id="27" name="Google Shape;345;p13"/>
          <p:cNvSpPr txBox="1">
            <a:spLocks/>
          </p:cNvSpPr>
          <p:nvPr/>
        </p:nvSpPr>
        <p:spPr>
          <a:xfrm>
            <a:off x="152400" y="1428750"/>
            <a:ext cx="5638800" cy="2362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200" dirty="0"/>
          </a:p>
        </p:txBody>
      </p:sp>
      <p:pic>
        <p:nvPicPr>
          <p:cNvPr id="1027" name="Picture 3" descr="C:\Users\esmai\OneDrive\Desktop\1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1" y="521050"/>
            <a:ext cx="433137" cy="685800"/>
          </a:xfrm>
          <a:prstGeom prst="rect">
            <a:avLst/>
          </a:prstGeom>
          <a:noFill/>
          <a:extLst>
            <a:ext uri="{909E8E84-426E-40DD-AFC4-6F175D3DCCD1}">
              <a14:hiddenFill xmlns:a14="http://schemas.microsoft.com/office/drawing/2010/main">
                <a:solidFill>
                  <a:srgbClr val="FFFFFF"/>
                </a:solidFill>
              </a14:hiddenFill>
            </a:ext>
          </a:extLst>
        </p:spPr>
      </p:pic>
      <p:sp>
        <p:nvSpPr>
          <p:cNvPr id="32" name="Google Shape;345;p13"/>
          <p:cNvSpPr txBox="1">
            <a:spLocks/>
          </p:cNvSpPr>
          <p:nvPr/>
        </p:nvSpPr>
        <p:spPr>
          <a:xfrm>
            <a:off x="387096" y="1370076"/>
            <a:ext cx="5486400" cy="3106674"/>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US" sz="1200" dirty="0" smtClean="0"/>
              <a:t>   Project Objective:</a:t>
            </a:r>
          </a:p>
          <a:p>
            <a:pPr>
              <a:lnSpc>
                <a:spcPct val="150000"/>
              </a:lnSpc>
            </a:pPr>
            <a:r>
              <a:rPr lang="en-US" sz="1200" dirty="0" smtClean="0"/>
              <a:t>    To </a:t>
            </a:r>
            <a:r>
              <a:rPr lang="en-US" sz="1200" dirty="0"/>
              <a:t>design and implements a field training management system </a:t>
            </a:r>
            <a:r>
              <a:rPr lang="en-US" sz="1200" dirty="0" smtClean="0"/>
              <a:t>FTMS</a:t>
            </a:r>
          </a:p>
          <a:p>
            <a:pPr>
              <a:lnSpc>
                <a:spcPct val="150000"/>
              </a:lnSpc>
            </a:pPr>
            <a:r>
              <a:rPr lang="en-US" sz="1200" dirty="0" smtClean="0"/>
              <a:t>	</a:t>
            </a:r>
          </a:p>
          <a:p>
            <a:pPr lvl="2">
              <a:lnSpc>
                <a:spcPct val="150000"/>
              </a:lnSpc>
            </a:pPr>
            <a:r>
              <a:rPr lang="en-US" b="1" dirty="0" smtClean="0"/>
              <a:t>   </a:t>
            </a:r>
            <a:r>
              <a:rPr lang="en-US" sz="1200" dirty="0" smtClean="0"/>
              <a:t>Project </a:t>
            </a:r>
            <a:r>
              <a:rPr lang="en-US" sz="1200" dirty="0"/>
              <a:t>Sub </a:t>
            </a:r>
            <a:r>
              <a:rPr lang="en-US" sz="1200" dirty="0" smtClean="0"/>
              <a:t>Objectives:</a:t>
            </a:r>
          </a:p>
          <a:p>
            <a:pPr marL="228600" lvl="1" indent="-228600">
              <a:lnSpc>
                <a:spcPct val="150000"/>
              </a:lnSpc>
              <a:buFont typeface="+mj-lt"/>
              <a:buAutoNum type="arabicPeriod"/>
            </a:pPr>
            <a:r>
              <a:rPr lang="en-US" sz="1050" dirty="0"/>
              <a:t>To facilitate and regulate the processes of communication between trainees and trainers.</a:t>
            </a:r>
          </a:p>
          <a:p>
            <a:pPr marL="228600" lvl="1" indent="-228600">
              <a:lnSpc>
                <a:spcPct val="150000"/>
              </a:lnSpc>
              <a:buFont typeface="+mj-lt"/>
              <a:buAutoNum type="arabicPeriod"/>
            </a:pPr>
            <a:r>
              <a:rPr lang="en-US" sz="1050" dirty="0"/>
              <a:t>To replace all the traditional ways with modern technology</a:t>
            </a:r>
          </a:p>
          <a:p>
            <a:pPr marL="228600" lvl="1" indent="-228600">
              <a:lnSpc>
                <a:spcPct val="150000"/>
              </a:lnSpc>
              <a:buFont typeface="+mj-lt"/>
              <a:buAutoNum type="arabicPeriod"/>
            </a:pPr>
            <a:r>
              <a:rPr lang="en-US" sz="1050" dirty="0"/>
              <a:t>Correct orientation for the student.</a:t>
            </a:r>
          </a:p>
          <a:p>
            <a:pPr marL="228600" lvl="1" indent="-228600">
              <a:lnSpc>
                <a:spcPct val="150000"/>
              </a:lnSpc>
              <a:buFont typeface="+mj-lt"/>
              <a:buAutoNum type="arabicPeriod"/>
            </a:pPr>
            <a:r>
              <a:rPr lang="en-US" sz="1050" dirty="0"/>
              <a:t>Proper utilization of resources and private companies.</a:t>
            </a:r>
          </a:p>
          <a:p>
            <a:pPr marL="228600" lvl="1" indent="-228600">
              <a:lnSpc>
                <a:spcPct val="150000"/>
              </a:lnSpc>
              <a:buFont typeface="+mj-lt"/>
              <a:buAutoNum type="arabicPeriod"/>
            </a:pPr>
            <a:r>
              <a:rPr lang="en-US" sz="1050" dirty="0"/>
              <a:t>Enable students to create a strong opportunity to develop practical skills.</a:t>
            </a:r>
          </a:p>
          <a:p>
            <a:pPr marL="228600" lvl="1" indent="-228600">
              <a:lnSpc>
                <a:spcPct val="150000"/>
              </a:lnSpc>
              <a:buFont typeface="+mj-lt"/>
              <a:buAutoNum type="arabicPeriod"/>
            </a:pPr>
            <a:r>
              <a:rPr lang="en-US" sz="1050" dirty="0"/>
              <a:t>Developing students' skills in the right direction.</a:t>
            </a:r>
          </a:p>
          <a:p>
            <a:pPr marL="228600" lvl="1" indent="-228600">
              <a:lnSpc>
                <a:spcPct val="150000"/>
              </a:lnSpc>
              <a:buFont typeface="+mj-lt"/>
              <a:buAutoNum type="arabicPeriod"/>
            </a:pPr>
            <a:r>
              <a:rPr lang="en-US" sz="1050" dirty="0"/>
              <a:t>Facilitate and organize communication between students and training companies</a:t>
            </a:r>
            <a:r>
              <a:rPr lang="en-US" sz="1100" dirty="0"/>
              <a:t>.</a:t>
            </a:r>
          </a:p>
          <a:p>
            <a:pPr lvl="2">
              <a:lnSpc>
                <a:spcPct val="150000"/>
              </a:lnSpc>
            </a:pPr>
            <a:endParaRPr lang="en-US" sz="1200" dirty="0"/>
          </a:p>
          <a:p>
            <a:pPr>
              <a:lnSpc>
                <a:spcPct val="150000"/>
              </a:lnSpc>
            </a:pPr>
            <a:r>
              <a:rPr lang="en-US" sz="1200" dirty="0" smtClean="0"/>
              <a:t>	</a:t>
            </a:r>
            <a:endParaRPr lang="en-US" sz="1200" dirty="0"/>
          </a:p>
          <a:p>
            <a:pPr>
              <a:lnSpc>
                <a:spcPct val="150000"/>
              </a:lnSpc>
            </a:pPr>
            <a:r>
              <a:rPr lang="en-US" sz="1200" dirty="0" smtClean="0"/>
              <a:t>	</a:t>
            </a:r>
            <a:endParaRPr lang="en-US" sz="1200" dirty="0"/>
          </a:p>
          <a:p>
            <a:pPr>
              <a:lnSpc>
                <a:spcPct val="150000"/>
              </a:lnSpc>
            </a:pPr>
            <a:endParaRPr lang="en-US" sz="1200" dirty="0"/>
          </a:p>
        </p:txBody>
      </p:sp>
      <p:pic>
        <p:nvPicPr>
          <p:cNvPr id="9" name="Picture 3" descr="C:\Users\esmai\OneDrive\Desktop\1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381636" y="1447444"/>
            <a:ext cx="122570" cy="19406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descr="C:\Users\esmai\OneDrive\Desktop\1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387096" y="2294642"/>
            <a:ext cx="122570" cy="194069"/>
          </a:xfrm>
          <a:prstGeom prst="rect">
            <a:avLst/>
          </a:prstGeom>
          <a:noFill/>
          <a:extLst>
            <a:ext uri="{909E8E84-426E-40DD-AFC4-6F175D3DCCD1}">
              <a14:hiddenFill xmlns:a14="http://schemas.microsoft.com/office/drawing/2010/main">
                <a:solidFill>
                  <a:srgbClr val="FFFFFF"/>
                </a:solidFill>
              </a14:hiddenFill>
            </a:ext>
          </a:extLst>
        </p:spPr>
      </p:pic>
      <p:pic>
        <p:nvPicPr>
          <p:cNvPr id="5" name="صورة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6900" y="1029481"/>
            <a:ext cx="3467100" cy="3467100"/>
          </a:xfrm>
          <a:prstGeom prst="rect">
            <a:avLst/>
          </a:prstGeom>
        </p:spPr>
      </p:pic>
    </p:spTree>
    <p:extLst>
      <p:ext uri="{BB962C8B-B14F-4D97-AF65-F5344CB8AC3E}">
        <p14:creationId xmlns:p14="http://schemas.microsoft.com/office/powerpoint/2010/main" val="29844204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16"/>
          <p:cNvSpPr txBox="1">
            <a:spLocks noGrp="1"/>
          </p:cNvSpPr>
          <p:nvPr>
            <p:ph type="body" idx="1"/>
          </p:nvPr>
        </p:nvSpPr>
        <p:spPr>
          <a:xfrm>
            <a:off x="533400" y="1689725"/>
            <a:ext cx="4742700" cy="3244225"/>
          </a:xfrm>
          <a:prstGeom prst="rect">
            <a:avLst/>
          </a:prstGeom>
        </p:spPr>
        <p:txBody>
          <a:bodyPr spcFirstLastPara="1" wrap="square" lIns="0" tIns="0" rIns="0" bIns="0" anchor="t" anchorCtr="0">
            <a:noAutofit/>
          </a:bodyPr>
          <a:lstStyle/>
          <a:p>
            <a:pPr lvl="0">
              <a:lnSpc>
                <a:spcPct val="150000"/>
              </a:lnSpc>
            </a:pPr>
            <a:r>
              <a:rPr lang="en-US" sz="1050" dirty="0"/>
              <a:t>Saving time and effort.</a:t>
            </a:r>
          </a:p>
          <a:p>
            <a:pPr lvl="0">
              <a:lnSpc>
                <a:spcPct val="150000"/>
              </a:lnSpc>
            </a:pPr>
            <a:r>
              <a:rPr lang="en-US" sz="1050" dirty="0"/>
              <a:t>Facilitate access to appropriate training for specialization.</a:t>
            </a:r>
          </a:p>
          <a:p>
            <a:pPr lvl="0">
              <a:lnSpc>
                <a:spcPct val="150000"/>
              </a:lnSpc>
            </a:pPr>
            <a:r>
              <a:rPr lang="en-US" sz="1050" dirty="0"/>
              <a:t>Credibility and assurance of university training.</a:t>
            </a:r>
          </a:p>
          <a:p>
            <a:pPr lvl="0">
              <a:lnSpc>
                <a:spcPct val="150000"/>
              </a:lnSpc>
            </a:pPr>
            <a:r>
              <a:rPr lang="en-US" sz="1050" dirty="0"/>
              <a:t>Plots of communication and communication between the student </a:t>
            </a:r>
            <a:r>
              <a:rPr lang="en-US" sz="1050" dirty="0" smtClean="0"/>
              <a:t>,the trainer </a:t>
            </a:r>
            <a:r>
              <a:rPr lang="en-US" sz="1050" dirty="0"/>
              <a:t>and university.</a:t>
            </a:r>
          </a:p>
          <a:p>
            <a:pPr lvl="0">
              <a:lnSpc>
                <a:spcPct val="150000"/>
              </a:lnSpc>
            </a:pPr>
            <a:r>
              <a:rPr lang="en-US" sz="1050" dirty="0"/>
              <a:t>Ease of supervision of the student by the university.</a:t>
            </a:r>
          </a:p>
          <a:p>
            <a:pPr lvl="0">
              <a:lnSpc>
                <a:spcPct val="150000"/>
              </a:lnSpc>
            </a:pPr>
            <a:r>
              <a:rPr lang="en-US" sz="1050" dirty="0"/>
              <a:t>Evaluate the student electronically on the intermediate site.</a:t>
            </a:r>
          </a:p>
          <a:p>
            <a:pPr lvl="0">
              <a:lnSpc>
                <a:spcPct val="150000"/>
              </a:lnSpc>
            </a:pPr>
            <a:r>
              <a:rPr lang="en-US" sz="1050" dirty="0"/>
              <a:t>Submit a detailed report via the website about student performance and commitment.</a:t>
            </a:r>
          </a:p>
          <a:p>
            <a:pPr lvl="0">
              <a:lnSpc>
                <a:spcPct val="150000"/>
              </a:lnSpc>
            </a:pPr>
            <a:r>
              <a:rPr lang="en-US" sz="1050" dirty="0"/>
              <a:t>The possibility of adopting the modern system in universities.</a:t>
            </a:r>
          </a:p>
        </p:txBody>
      </p:sp>
      <p:sp>
        <p:nvSpPr>
          <p:cNvPr id="519" name="Google Shape;519;p16"/>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520" name="Google Shape;520;p16"/>
          <p:cNvGrpSpPr/>
          <p:nvPr/>
        </p:nvGrpSpPr>
        <p:grpSpPr>
          <a:xfrm>
            <a:off x="6230973" y="930400"/>
            <a:ext cx="2318495" cy="3612478"/>
            <a:chOff x="6661328" y="2103554"/>
            <a:chExt cx="850574" cy="1325339"/>
          </a:xfrm>
        </p:grpSpPr>
        <p:sp>
          <p:nvSpPr>
            <p:cNvPr id="521" name="Google Shape;521;p16"/>
            <p:cNvSpPr/>
            <p:nvPr/>
          </p:nvSpPr>
          <p:spPr>
            <a:xfrm>
              <a:off x="7216759" y="3070053"/>
              <a:ext cx="247057" cy="142875"/>
            </a:xfrm>
            <a:custGeom>
              <a:avLst/>
              <a:gdLst/>
              <a:ahLst/>
              <a:cxnLst/>
              <a:rect l="l" t="t" r="r" b="b"/>
              <a:pathLst>
                <a:path w="658819" h="381000" extrusionOk="0">
                  <a:moveTo>
                    <a:pt x="658819" y="190500"/>
                  </a:moveTo>
                  <a:cubicBezTo>
                    <a:pt x="658819" y="295710"/>
                    <a:pt x="511337" y="381000"/>
                    <a:pt x="329409" y="381000"/>
                  </a:cubicBezTo>
                  <a:cubicBezTo>
                    <a:pt x="147482" y="381000"/>
                    <a:pt x="0" y="295710"/>
                    <a:pt x="0" y="190500"/>
                  </a:cubicBezTo>
                  <a:cubicBezTo>
                    <a:pt x="0" y="85290"/>
                    <a:pt x="147481" y="0"/>
                    <a:pt x="329409" y="0"/>
                  </a:cubicBezTo>
                  <a:cubicBezTo>
                    <a:pt x="511337" y="0"/>
                    <a:pt x="658819" y="85290"/>
                    <a:pt x="658819" y="190500"/>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16"/>
            <p:cNvSpPr/>
            <p:nvPr/>
          </p:nvSpPr>
          <p:spPr>
            <a:xfrm>
              <a:off x="7342016" y="3123138"/>
              <a:ext cx="71660" cy="55453"/>
            </a:xfrm>
            <a:custGeom>
              <a:avLst/>
              <a:gdLst/>
              <a:ahLst/>
              <a:cxnLst/>
              <a:rect l="l" t="t" r="r" b="b"/>
              <a:pathLst>
                <a:path w="191092" h="147874" extrusionOk="0">
                  <a:moveTo>
                    <a:pt x="175923" y="5"/>
                  </a:moveTo>
                  <a:cubicBezTo>
                    <a:pt x="153005" y="19055"/>
                    <a:pt x="118866" y="1625"/>
                    <a:pt x="117534" y="3339"/>
                  </a:cubicBezTo>
                  <a:cubicBezTo>
                    <a:pt x="90651" y="28352"/>
                    <a:pt x="62427" y="51879"/>
                    <a:pt x="32995" y="73824"/>
                  </a:cubicBezTo>
                  <a:cubicBezTo>
                    <a:pt x="18731" y="85064"/>
                    <a:pt x="-3522" y="100113"/>
                    <a:pt x="472" y="121449"/>
                  </a:cubicBezTo>
                  <a:cubicBezTo>
                    <a:pt x="7699" y="160121"/>
                    <a:pt x="69511" y="148214"/>
                    <a:pt x="92810" y="136403"/>
                  </a:cubicBezTo>
                  <a:cubicBezTo>
                    <a:pt x="116108" y="124592"/>
                    <a:pt x="135127" y="104971"/>
                    <a:pt x="157189" y="91255"/>
                  </a:cubicBezTo>
                  <a:cubicBezTo>
                    <a:pt x="172975" y="81730"/>
                    <a:pt x="188475" y="76396"/>
                    <a:pt x="190948" y="56489"/>
                  </a:cubicBezTo>
                  <a:cubicBezTo>
                    <a:pt x="192564" y="44678"/>
                    <a:pt x="180202" y="-566"/>
                    <a:pt x="175923" y="5"/>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16"/>
            <p:cNvSpPr/>
            <p:nvPr/>
          </p:nvSpPr>
          <p:spPr>
            <a:xfrm>
              <a:off x="7342406" y="3141358"/>
              <a:ext cx="71304" cy="37263"/>
            </a:xfrm>
            <a:custGeom>
              <a:avLst/>
              <a:gdLst/>
              <a:ahLst/>
              <a:cxnLst/>
              <a:rect l="l" t="t" r="r" b="b"/>
              <a:pathLst>
                <a:path w="190145" h="99367" extrusionOk="0">
                  <a:moveTo>
                    <a:pt x="189715" y="0"/>
                  </a:moveTo>
                  <a:cubicBezTo>
                    <a:pt x="186767" y="19050"/>
                    <a:pt x="171457" y="24289"/>
                    <a:pt x="155861" y="34004"/>
                  </a:cubicBezTo>
                  <a:cubicBezTo>
                    <a:pt x="133419" y="47911"/>
                    <a:pt x="113639" y="68104"/>
                    <a:pt x="90340" y="79915"/>
                  </a:cubicBezTo>
                  <a:cubicBezTo>
                    <a:pt x="68849" y="90774"/>
                    <a:pt x="15120" y="101632"/>
                    <a:pt x="0" y="74009"/>
                  </a:cubicBezTo>
                  <a:cubicBezTo>
                    <a:pt x="8178" y="111347"/>
                    <a:pt x="68849" y="99632"/>
                    <a:pt x="91957" y="87916"/>
                  </a:cubicBezTo>
                  <a:cubicBezTo>
                    <a:pt x="115065" y="76200"/>
                    <a:pt x="134275" y="56483"/>
                    <a:pt x="156336" y="42767"/>
                  </a:cubicBezTo>
                  <a:cubicBezTo>
                    <a:pt x="172122" y="33242"/>
                    <a:pt x="187623" y="27908"/>
                    <a:pt x="190095" y="8001"/>
                  </a:cubicBezTo>
                  <a:cubicBezTo>
                    <a:pt x="190229" y="5325"/>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16"/>
            <p:cNvSpPr/>
            <p:nvPr/>
          </p:nvSpPr>
          <p:spPr>
            <a:xfrm>
              <a:off x="7268719" y="3095364"/>
              <a:ext cx="71613" cy="53417"/>
            </a:xfrm>
            <a:custGeom>
              <a:avLst/>
              <a:gdLst/>
              <a:ahLst/>
              <a:cxnLst/>
              <a:rect l="l" t="t" r="r" b="b"/>
              <a:pathLst>
                <a:path w="190969" h="142446" extrusionOk="0">
                  <a:moveTo>
                    <a:pt x="173186" y="102"/>
                  </a:moveTo>
                  <a:cubicBezTo>
                    <a:pt x="150268" y="19152"/>
                    <a:pt x="110138" y="-1613"/>
                    <a:pt x="108522" y="102"/>
                  </a:cubicBezTo>
                  <a:cubicBezTo>
                    <a:pt x="84624" y="24276"/>
                    <a:pt x="59386" y="47079"/>
                    <a:pt x="32921" y="68396"/>
                  </a:cubicBezTo>
                  <a:cubicBezTo>
                    <a:pt x="18657" y="79636"/>
                    <a:pt x="-3596" y="94685"/>
                    <a:pt x="493" y="116021"/>
                  </a:cubicBezTo>
                  <a:cubicBezTo>
                    <a:pt x="7626" y="154693"/>
                    <a:pt x="69437" y="142786"/>
                    <a:pt x="92736" y="130975"/>
                  </a:cubicBezTo>
                  <a:cubicBezTo>
                    <a:pt x="116034" y="119164"/>
                    <a:pt x="135148" y="99543"/>
                    <a:pt x="157210" y="85827"/>
                  </a:cubicBezTo>
                  <a:cubicBezTo>
                    <a:pt x="172901" y="76302"/>
                    <a:pt x="188402" y="70968"/>
                    <a:pt x="190874" y="51061"/>
                  </a:cubicBezTo>
                  <a:cubicBezTo>
                    <a:pt x="192300" y="39249"/>
                    <a:pt x="177275" y="-374"/>
                    <a:pt x="173186" y="102"/>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16"/>
            <p:cNvSpPr/>
            <p:nvPr/>
          </p:nvSpPr>
          <p:spPr>
            <a:xfrm>
              <a:off x="7268869" y="3112444"/>
              <a:ext cx="71304" cy="37267"/>
            </a:xfrm>
            <a:custGeom>
              <a:avLst/>
              <a:gdLst/>
              <a:ahLst/>
              <a:cxnLst/>
              <a:rect l="l" t="t" r="r" b="b"/>
              <a:pathLst>
                <a:path w="190145" h="99378" extrusionOk="0">
                  <a:moveTo>
                    <a:pt x="189715" y="0"/>
                  </a:moveTo>
                  <a:cubicBezTo>
                    <a:pt x="186767" y="19050"/>
                    <a:pt x="171457" y="24289"/>
                    <a:pt x="155861" y="34004"/>
                  </a:cubicBezTo>
                  <a:cubicBezTo>
                    <a:pt x="133418" y="48006"/>
                    <a:pt x="113639" y="68104"/>
                    <a:pt x="90340" y="79915"/>
                  </a:cubicBezTo>
                  <a:cubicBezTo>
                    <a:pt x="68849" y="90869"/>
                    <a:pt x="15120" y="101727"/>
                    <a:pt x="0" y="74104"/>
                  </a:cubicBezTo>
                  <a:cubicBezTo>
                    <a:pt x="8178" y="111347"/>
                    <a:pt x="68944" y="99631"/>
                    <a:pt x="91957" y="87916"/>
                  </a:cubicBezTo>
                  <a:cubicBezTo>
                    <a:pt x="114970" y="76200"/>
                    <a:pt x="134274" y="56579"/>
                    <a:pt x="156431" y="42767"/>
                  </a:cubicBezTo>
                  <a:cubicBezTo>
                    <a:pt x="172122" y="33242"/>
                    <a:pt x="187622" y="27908"/>
                    <a:pt x="190095" y="8001"/>
                  </a:cubicBezTo>
                  <a:cubicBezTo>
                    <a:pt x="190228" y="5324"/>
                    <a:pt x="190095" y="2648"/>
                    <a:pt x="18971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16"/>
            <p:cNvSpPr/>
            <p:nvPr/>
          </p:nvSpPr>
          <p:spPr>
            <a:xfrm>
              <a:off x="7286737" y="2775175"/>
              <a:ext cx="123184" cy="353826"/>
            </a:xfrm>
            <a:custGeom>
              <a:avLst/>
              <a:gdLst/>
              <a:ahLst/>
              <a:cxnLst/>
              <a:rect l="l" t="t" r="r" b="b"/>
              <a:pathLst>
                <a:path w="328490" h="943536" extrusionOk="0">
                  <a:moveTo>
                    <a:pt x="324560" y="81915"/>
                  </a:moveTo>
                  <a:cubicBezTo>
                    <a:pt x="323514" y="116681"/>
                    <a:pt x="312673" y="267367"/>
                    <a:pt x="307918" y="347091"/>
                  </a:cubicBezTo>
                  <a:cubicBezTo>
                    <a:pt x="303163" y="426815"/>
                    <a:pt x="301927" y="524637"/>
                    <a:pt x="301927" y="524637"/>
                  </a:cubicBezTo>
                  <a:cubicBezTo>
                    <a:pt x="301927" y="524637"/>
                    <a:pt x="315716" y="582740"/>
                    <a:pt x="324560" y="651034"/>
                  </a:cubicBezTo>
                  <a:cubicBezTo>
                    <a:pt x="333403" y="719328"/>
                    <a:pt x="324560" y="934879"/>
                    <a:pt x="324560" y="934879"/>
                  </a:cubicBezTo>
                  <a:cubicBezTo>
                    <a:pt x="306701" y="946423"/>
                    <a:pt x="283745" y="946423"/>
                    <a:pt x="265886" y="934879"/>
                  </a:cubicBezTo>
                  <a:cubicBezTo>
                    <a:pt x="265886" y="934879"/>
                    <a:pt x="229274" y="762381"/>
                    <a:pt x="212252" y="684657"/>
                  </a:cubicBezTo>
                  <a:cubicBezTo>
                    <a:pt x="195230" y="606933"/>
                    <a:pt x="192378" y="562166"/>
                    <a:pt x="183724" y="513969"/>
                  </a:cubicBezTo>
                  <a:cubicBezTo>
                    <a:pt x="173073" y="455676"/>
                    <a:pt x="150060" y="183642"/>
                    <a:pt x="150060" y="183642"/>
                  </a:cubicBezTo>
                  <a:lnTo>
                    <a:pt x="140551" y="184214"/>
                  </a:lnTo>
                  <a:lnTo>
                    <a:pt x="116206" y="491490"/>
                  </a:lnTo>
                  <a:cubicBezTo>
                    <a:pt x="123766" y="514131"/>
                    <a:pt x="128959" y="537496"/>
                    <a:pt x="131707" y="561213"/>
                  </a:cubicBezTo>
                  <a:cubicBezTo>
                    <a:pt x="138363" y="611219"/>
                    <a:pt x="124670" y="862870"/>
                    <a:pt x="124670" y="862870"/>
                  </a:cubicBezTo>
                  <a:cubicBezTo>
                    <a:pt x="104700" y="873966"/>
                    <a:pt x="80213" y="872938"/>
                    <a:pt x="61241" y="860203"/>
                  </a:cubicBezTo>
                  <a:cubicBezTo>
                    <a:pt x="61241" y="860203"/>
                    <a:pt x="0" y="526828"/>
                    <a:pt x="0" y="476250"/>
                  </a:cubicBezTo>
                  <a:cubicBezTo>
                    <a:pt x="0" y="442722"/>
                    <a:pt x="5706" y="0"/>
                    <a:pt x="5706"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16"/>
            <p:cNvSpPr/>
            <p:nvPr/>
          </p:nvSpPr>
          <p:spPr>
            <a:xfrm>
              <a:off x="7314533" y="2554952"/>
              <a:ext cx="78868" cy="76871"/>
            </a:xfrm>
            <a:custGeom>
              <a:avLst/>
              <a:gdLst/>
              <a:ahLst/>
              <a:cxnLst/>
              <a:rect l="l" t="t" r="r" b="b"/>
              <a:pathLst>
                <a:path w="210314" h="204988" extrusionOk="0">
                  <a:moveTo>
                    <a:pt x="167279" y="0"/>
                  </a:moveTo>
                  <a:cubicBezTo>
                    <a:pt x="167279" y="0"/>
                    <a:pt x="163380" y="75629"/>
                    <a:pt x="165092" y="82391"/>
                  </a:cubicBezTo>
                  <a:cubicBezTo>
                    <a:pt x="166804" y="89154"/>
                    <a:pt x="199707" y="110966"/>
                    <a:pt x="209312" y="119158"/>
                  </a:cubicBezTo>
                  <a:cubicBezTo>
                    <a:pt x="218916" y="127349"/>
                    <a:pt x="157104" y="188214"/>
                    <a:pt x="127054" y="202025"/>
                  </a:cubicBezTo>
                  <a:cubicBezTo>
                    <a:pt x="97004" y="215836"/>
                    <a:pt x="1719" y="179451"/>
                    <a:pt x="102" y="132588"/>
                  </a:cubicBezTo>
                  <a:cubicBezTo>
                    <a:pt x="-1515" y="85725"/>
                    <a:pt x="16363" y="46387"/>
                    <a:pt x="31008" y="44291"/>
                  </a:cubicBezTo>
                  <a:cubicBezTo>
                    <a:pt x="45653" y="42196"/>
                    <a:pt x="167279" y="0"/>
                    <a:pt x="167279"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16"/>
            <p:cNvSpPr/>
            <p:nvPr/>
          </p:nvSpPr>
          <p:spPr>
            <a:xfrm>
              <a:off x="7190170" y="2579409"/>
              <a:ext cx="118999" cy="169986"/>
            </a:xfrm>
            <a:custGeom>
              <a:avLst/>
              <a:gdLst/>
              <a:ahLst/>
              <a:cxnLst/>
              <a:rect l="l" t="t" r="r" b="b"/>
              <a:pathLst>
                <a:path w="317332" h="453297" extrusionOk="0">
                  <a:moveTo>
                    <a:pt x="317332" y="2194"/>
                  </a:moveTo>
                  <a:cubicBezTo>
                    <a:pt x="317332" y="2194"/>
                    <a:pt x="296887" y="-29144"/>
                    <a:pt x="222237" y="145069"/>
                  </a:cubicBezTo>
                  <a:cubicBezTo>
                    <a:pt x="147588" y="319281"/>
                    <a:pt x="101562" y="365001"/>
                    <a:pt x="68088" y="408340"/>
                  </a:cubicBezTo>
                  <a:cubicBezTo>
                    <a:pt x="37848" y="447773"/>
                    <a:pt x="22918" y="385099"/>
                    <a:pt x="22918" y="385099"/>
                  </a:cubicBezTo>
                  <a:cubicBezTo>
                    <a:pt x="22918" y="385099"/>
                    <a:pt x="46977" y="354714"/>
                    <a:pt x="26912" y="354714"/>
                  </a:cubicBezTo>
                  <a:cubicBezTo>
                    <a:pt x="15691" y="355381"/>
                    <a:pt x="0" y="378526"/>
                    <a:pt x="0" y="378526"/>
                  </a:cubicBezTo>
                  <a:lnTo>
                    <a:pt x="25581" y="419484"/>
                  </a:lnTo>
                  <a:lnTo>
                    <a:pt x="92147" y="453298"/>
                  </a:lnTo>
                  <a:cubicBezTo>
                    <a:pt x="92147" y="453298"/>
                    <a:pt x="173644" y="378241"/>
                    <a:pt x="199985" y="331949"/>
                  </a:cubicBezTo>
                  <a:cubicBezTo>
                    <a:pt x="228514" y="295468"/>
                    <a:pt x="271211" y="223078"/>
                    <a:pt x="271211" y="223078"/>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16"/>
            <p:cNvSpPr/>
            <p:nvPr/>
          </p:nvSpPr>
          <p:spPr>
            <a:xfrm>
              <a:off x="7180686" y="2720915"/>
              <a:ext cx="56790" cy="37169"/>
            </a:xfrm>
            <a:custGeom>
              <a:avLst/>
              <a:gdLst/>
              <a:ahLst/>
              <a:cxnLst/>
              <a:rect l="l" t="t" r="r" b="b"/>
              <a:pathLst>
                <a:path w="151441" h="99116" extrusionOk="0">
                  <a:moveTo>
                    <a:pt x="25622" y="35807"/>
                  </a:moveTo>
                  <a:cubicBezTo>
                    <a:pt x="24861" y="35236"/>
                    <a:pt x="4986" y="12090"/>
                    <a:pt x="4986" y="12090"/>
                  </a:cubicBezTo>
                  <a:cubicBezTo>
                    <a:pt x="4986" y="12090"/>
                    <a:pt x="-6901" y="1708"/>
                    <a:pt x="6032" y="946"/>
                  </a:cubicBezTo>
                  <a:cubicBezTo>
                    <a:pt x="18965" y="184"/>
                    <a:pt x="65086" y="89"/>
                    <a:pt x="65086" y="89"/>
                  </a:cubicBezTo>
                  <a:cubicBezTo>
                    <a:pt x="69803" y="-369"/>
                    <a:pt x="74510" y="955"/>
                    <a:pt x="78305" y="3803"/>
                  </a:cubicBezTo>
                  <a:cubicBezTo>
                    <a:pt x="84105" y="8375"/>
                    <a:pt x="150957" y="93148"/>
                    <a:pt x="150957" y="93148"/>
                  </a:cubicBezTo>
                  <a:cubicBezTo>
                    <a:pt x="150957" y="93148"/>
                    <a:pt x="153905" y="98291"/>
                    <a:pt x="145252" y="98863"/>
                  </a:cubicBezTo>
                  <a:cubicBezTo>
                    <a:pt x="136598" y="99434"/>
                    <a:pt x="80587" y="98863"/>
                    <a:pt x="80587" y="98863"/>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16"/>
            <p:cNvSpPr/>
            <p:nvPr/>
          </p:nvSpPr>
          <p:spPr>
            <a:xfrm>
              <a:off x="7182331" y="2728860"/>
              <a:ext cx="37082" cy="30910"/>
            </a:xfrm>
            <a:custGeom>
              <a:avLst/>
              <a:gdLst/>
              <a:ahLst/>
              <a:cxnLst/>
              <a:rect l="l" t="t" r="r" b="b"/>
              <a:pathLst>
                <a:path w="98885" h="82426" extrusionOk="0">
                  <a:moveTo>
                    <a:pt x="15807" y="295"/>
                  </a:moveTo>
                  <a:cubicBezTo>
                    <a:pt x="15807" y="295"/>
                    <a:pt x="-3878" y="-3420"/>
                    <a:pt x="687" y="15534"/>
                  </a:cubicBezTo>
                  <a:cubicBezTo>
                    <a:pt x="5251" y="34489"/>
                    <a:pt x="33495" y="54111"/>
                    <a:pt x="33495" y="54111"/>
                  </a:cubicBezTo>
                  <a:lnTo>
                    <a:pt x="62974" y="78876"/>
                  </a:lnTo>
                  <a:cubicBezTo>
                    <a:pt x="70334" y="83610"/>
                    <a:pt x="79768" y="83610"/>
                    <a:pt x="87128" y="78876"/>
                  </a:cubicBezTo>
                  <a:cubicBezTo>
                    <a:pt x="94736" y="74113"/>
                    <a:pt x="105387" y="61159"/>
                    <a:pt x="93690" y="48872"/>
                  </a:cubicBezTo>
                  <a:cubicBezTo>
                    <a:pt x="81993" y="36585"/>
                    <a:pt x="71533" y="9629"/>
                    <a:pt x="41673" y="10772"/>
                  </a:cubicBezTo>
                  <a:cubicBezTo>
                    <a:pt x="41673" y="10772"/>
                    <a:pt x="40056" y="3628"/>
                    <a:pt x="22654" y="1247"/>
                  </a:cubicBezTo>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16"/>
            <p:cNvSpPr/>
            <p:nvPr/>
          </p:nvSpPr>
          <p:spPr>
            <a:xfrm>
              <a:off x="7286654" y="2565698"/>
              <a:ext cx="128280" cy="258276"/>
            </a:xfrm>
            <a:custGeom>
              <a:avLst/>
              <a:gdLst/>
              <a:ahLst/>
              <a:cxnLst/>
              <a:rect l="l" t="t" r="r" b="b"/>
              <a:pathLst>
                <a:path w="342080" h="688737" extrusionOk="0">
                  <a:moveTo>
                    <a:pt x="250227" y="66733"/>
                  </a:moveTo>
                  <a:cubicBezTo>
                    <a:pt x="250227" y="66733"/>
                    <a:pt x="195357" y="148457"/>
                    <a:pt x="118901" y="156172"/>
                  </a:cubicBezTo>
                  <a:cubicBezTo>
                    <a:pt x="94841" y="132360"/>
                    <a:pt x="92654" y="47683"/>
                    <a:pt x="126033" y="20632"/>
                  </a:cubicBezTo>
                  <a:cubicBezTo>
                    <a:pt x="126033" y="20632"/>
                    <a:pt x="95317" y="-4229"/>
                    <a:pt x="74301" y="629"/>
                  </a:cubicBezTo>
                  <a:cubicBezTo>
                    <a:pt x="49433" y="14088"/>
                    <a:pt x="30395" y="36272"/>
                    <a:pt x="20857" y="62923"/>
                  </a:cubicBezTo>
                  <a:cubicBezTo>
                    <a:pt x="6783" y="106071"/>
                    <a:pt x="-1110" y="155792"/>
                    <a:pt x="126" y="236087"/>
                  </a:cubicBezTo>
                  <a:cubicBezTo>
                    <a:pt x="1363" y="316383"/>
                    <a:pt x="126" y="561557"/>
                    <a:pt x="126" y="561557"/>
                  </a:cubicBezTo>
                  <a:cubicBezTo>
                    <a:pt x="126" y="561557"/>
                    <a:pt x="10967" y="613468"/>
                    <a:pt x="80102" y="652044"/>
                  </a:cubicBezTo>
                  <a:cubicBezTo>
                    <a:pt x="149236" y="690620"/>
                    <a:pt x="200207" y="694335"/>
                    <a:pt x="247754" y="683381"/>
                  </a:cubicBezTo>
                  <a:cubicBezTo>
                    <a:pt x="286458" y="674333"/>
                    <a:pt x="318410" y="660712"/>
                    <a:pt x="331723" y="632613"/>
                  </a:cubicBezTo>
                  <a:cubicBezTo>
                    <a:pt x="328300" y="576320"/>
                    <a:pt x="303195" y="429540"/>
                    <a:pt x="312704" y="358769"/>
                  </a:cubicBezTo>
                  <a:cubicBezTo>
                    <a:pt x="322214" y="287999"/>
                    <a:pt x="336954" y="234944"/>
                    <a:pt x="341233" y="177794"/>
                  </a:cubicBezTo>
                  <a:cubicBezTo>
                    <a:pt x="345512" y="120644"/>
                    <a:pt x="333625" y="121692"/>
                    <a:pt x="305001" y="101594"/>
                  </a:cubicBezTo>
                  <a:cubicBezTo>
                    <a:pt x="287618" y="88650"/>
                    <a:pt x="269312" y="77001"/>
                    <a:pt x="250227" y="66733"/>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16"/>
            <p:cNvSpPr/>
            <p:nvPr/>
          </p:nvSpPr>
          <p:spPr>
            <a:xfrm>
              <a:off x="7391109" y="2618517"/>
              <a:ext cx="49710" cy="228160"/>
            </a:xfrm>
            <a:custGeom>
              <a:avLst/>
              <a:gdLst/>
              <a:ahLst/>
              <a:cxnLst/>
              <a:rect l="l" t="t" r="r" b="b"/>
              <a:pathLst>
                <a:path w="132559" h="608427" extrusionOk="0">
                  <a:moveTo>
                    <a:pt x="1779" y="533694"/>
                  </a:moveTo>
                  <a:cubicBezTo>
                    <a:pt x="13190" y="520931"/>
                    <a:pt x="32779" y="450160"/>
                    <a:pt x="44001" y="405488"/>
                  </a:cubicBezTo>
                  <a:cubicBezTo>
                    <a:pt x="54832" y="355339"/>
                    <a:pt x="57019" y="303694"/>
                    <a:pt x="50467" y="252802"/>
                  </a:cubicBezTo>
                  <a:cubicBezTo>
                    <a:pt x="40387" y="191842"/>
                    <a:pt x="12429" y="107451"/>
                    <a:pt x="4536" y="72494"/>
                  </a:cubicBezTo>
                  <a:cubicBezTo>
                    <a:pt x="-3357" y="37537"/>
                    <a:pt x="7104" y="22678"/>
                    <a:pt x="22604" y="8581"/>
                  </a:cubicBezTo>
                  <a:cubicBezTo>
                    <a:pt x="40767" y="-7993"/>
                    <a:pt x="67870" y="-3040"/>
                    <a:pt x="85367" y="45538"/>
                  </a:cubicBezTo>
                  <a:cubicBezTo>
                    <a:pt x="108199" y="112727"/>
                    <a:pt x="123538" y="182231"/>
                    <a:pt x="131108" y="252802"/>
                  </a:cubicBezTo>
                  <a:cubicBezTo>
                    <a:pt x="135206" y="305361"/>
                    <a:pt x="130614" y="358234"/>
                    <a:pt x="117509" y="409298"/>
                  </a:cubicBezTo>
                  <a:cubicBezTo>
                    <a:pt x="105813" y="456923"/>
                    <a:pt x="88981" y="491403"/>
                    <a:pt x="66728" y="535028"/>
                  </a:cubicBezTo>
                  <a:cubicBezTo>
                    <a:pt x="60737" y="546839"/>
                    <a:pt x="47044" y="580081"/>
                    <a:pt x="38200" y="604084"/>
                  </a:cubicBezTo>
                  <a:cubicBezTo>
                    <a:pt x="29356" y="628087"/>
                    <a:pt x="-8587" y="545315"/>
                    <a:pt x="1779" y="53369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16"/>
            <p:cNvSpPr/>
            <p:nvPr/>
          </p:nvSpPr>
          <p:spPr>
            <a:xfrm>
              <a:off x="7311279" y="2475275"/>
              <a:ext cx="85098" cy="103818"/>
            </a:xfrm>
            <a:custGeom>
              <a:avLst/>
              <a:gdLst/>
              <a:ahLst/>
              <a:cxnLst/>
              <a:rect l="l" t="t" r="r" b="b"/>
              <a:pathLst>
                <a:path w="226927" h="276849" extrusionOk="0">
                  <a:moveTo>
                    <a:pt x="4992" y="100093"/>
                  </a:moveTo>
                  <a:lnTo>
                    <a:pt x="4992" y="100093"/>
                  </a:lnTo>
                  <a:cubicBezTo>
                    <a:pt x="14026" y="41324"/>
                    <a:pt x="56248" y="-3158"/>
                    <a:pt x="116729" y="176"/>
                  </a:cubicBezTo>
                  <a:cubicBezTo>
                    <a:pt x="180871" y="3548"/>
                    <a:pt x="230140" y="58374"/>
                    <a:pt x="226764" y="122620"/>
                  </a:cubicBezTo>
                  <a:cubicBezTo>
                    <a:pt x="224862" y="159005"/>
                    <a:pt x="206061" y="192400"/>
                    <a:pt x="175973" y="212869"/>
                  </a:cubicBezTo>
                  <a:cubicBezTo>
                    <a:pt x="173795" y="221746"/>
                    <a:pt x="170610" y="230347"/>
                    <a:pt x="166464" y="238491"/>
                  </a:cubicBezTo>
                  <a:cubicBezTo>
                    <a:pt x="145067" y="263542"/>
                    <a:pt x="80403" y="279068"/>
                    <a:pt x="61859" y="276591"/>
                  </a:cubicBezTo>
                  <a:cubicBezTo>
                    <a:pt x="37990" y="273162"/>
                    <a:pt x="25152" y="263161"/>
                    <a:pt x="13741" y="237062"/>
                  </a:cubicBezTo>
                  <a:cubicBezTo>
                    <a:pt x="-6229" y="190771"/>
                    <a:pt x="47" y="129144"/>
                    <a:pt x="4992" y="100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16"/>
            <p:cNvSpPr/>
            <p:nvPr/>
          </p:nvSpPr>
          <p:spPr>
            <a:xfrm>
              <a:off x="7314515" y="2466234"/>
              <a:ext cx="89964" cy="88884"/>
            </a:xfrm>
            <a:custGeom>
              <a:avLst/>
              <a:gdLst/>
              <a:ahLst/>
              <a:cxnLst/>
              <a:rect l="l" t="t" r="r" b="b"/>
              <a:pathLst>
                <a:path w="239905" h="237025" extrusionOk="0">
                  <a:moveTo>
                    <a:pt x="167327" y="237026"/>
                  </a:moveTo>
                  <a:lnTo>
                    <a:pt x="167327" y="237026"/>
                  </a:lnTo>
                  <a:lnTo>
                    <a:pt x="161811" y="185781"/>
                  </a:lnTo>
                  <a:cubicBezTo>
                    <a:pt x="161811" y="185781"/>
                    <a:pt x="203558" y="77387"/>
                    <a:pt x="104754" y="98151"/>
                  </a:cubicBezTo>
                  <a:cubicBezTo>
                    <a:pt x="39519" y="111962"/>
                    <a:pt x="23163" y="117868"/>
                    <a:pt x="3383" y="74053"/>
                  </a:cubicBezTo>
                  <a:cubicBezTo>
                    <a:pt x="-16397" y="30238"/>
                    <a:pt x="53498" y="-9100"/>
                    <a:pt x="136516" y="1853"/>
                  </a:cubicBezTo>
                  <a:cubicBezTo>
                    <a:pt x="196036" y="7797"/>
                    <a:pt x="241026" y="58537"/>
                    <a:pt x="239884" y="118439"/>
                  </a:cubicBezTo>
                  <a:cubicBezTo>
                    <a:pt x="237222" y="150729"/>
                    <a:pt x="228663" y="215975"/>
                    <a:pt x="167327" y="237026"/>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6"/>
            <p:cNvSpPr/>
            <p:nvPr/>
          </p:nvSpPr>
          <p:spPr>
            <a:xfrm>
              <a:off x="7384763" y="2604603"/>
              <a:ext cx="55737" cy="75876"/>
            </a:xfrm>
            <a:custGeom>
              <a:avLst/>
              <a:gdLst/>
              <a:ahLst/>
              <a:cxnLst/>
              <a:rect l="l" t="t" r="r" b="b"/>
              <a:pathLst>
                <a:path w="148633" h="202336" extrusionOk="0">
                  <a:moveTo>
                    <a:pt x="148634" y="161388"/>
                  </a:moveTo>
                  <a:cubicBezTo>
                    <a:pt x="148634" y="161388"/>
                    <a:pt x="94810" y="215109"/>
                    <a:pt x="31001" y="199488"/>
                  </a:cubicBezTo>
                  <a:cubicBezTo>
                    <a:pt x="21491" y="193297"/>
                    <a:pt x="0" y="67757"/>
                    <a:pt x="0" y="67757"/>
                  </a:cubicBezTo>
                  <a:cubicBezTo>
                    <a:pt x="0" y="67757"/>
                    <a:pt x="0" y="-1775"/>
                    <a:pt x="53253" y="35"/>
                  </a:cubicBezTo>
                  <a:cubicBezTo>
                    <a:pt x="106506" y="1844"/>
                    <a:pt x="148634" y="161388"/>
                    <a:pt x="148634" y="161388"/>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6"/>
            <p:cNvSpPr/>
            <p:nvPr/>
          </p:nvSpPr>
          <p:spPr>
            <a:xfrm>
              <a:off x="7269438" y="2565933"/>
              <a:ext cx="45289" cy="73030"/>
            </a:xfrm>
            <a:custGeom>
              <a:avLst/>
              <a:gdLst/>
              <a:ahLst/>
              <a:cxnLst/>
              <a:rect l="l" t="t" r="r" b="b"/>
              <a:pathLst>
                <a:path w="120770" h="194746" extrusionOk="0">
                  <a:moveTo>
                    <a:pt x="46502" y="194215"/>
                  </a:moveTo>
                  <a:cubicBezTo>
                    <a:pt x="46502" y="194215"/>
                    <a:pt x="11602" y="198596"/>
                    <a:pt x="0" y="182213"/>
                  </a:cubicBezTo>
                  <a:cubicBezTo>
                    <a:pt x="2092" y="153638"/>
                    <a:pt x="48594" y="7906"/>
                    <a:pt x="120771" y="0"/>
                  </a:cubicBezTo>
                  <a:cubicBezTo>
                    <a:pt x="103197" y="15916"/>
                    <a:pt x="88011" y="34300"/>
                    <a:pt x="75696" y="54578"/>
                  </a:cubicBezTo>
                  <a:cubicBezTo>
                    <a:pt x="49925" y="97345"/>
                    <a:pt x="46502" y="194215"/>
                    <a:pt x="46502" y="19421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6"/>
            <p:cNvSpPr/>
            <p:nvPr/>
          </p:nvSpPr>
          <p:spPr>
            <a:xfrm>
              <a:off x="6661328" y="3286571"/>
              <a:ext cx="246169" cy="142323"/>
            </a:xfrm>
            <a:custGeom>
              <a:avLst/>
              <a:gdLst/>
              <a:ahLst/>
              <a:cxnLst/>
              <a:rect l="l" t="t" r="r" b="b"/>
              <a:pathLst>
                <a:path w="657677" h="380237" extrusionOk="0">
                  <a:moveTo>
                    <a:pt x="657678" y="190119"/>
                  </a:moveTo>
                  <a:cubicBezTo>
                    <a:pt x="657678" y="295119"/>
                    <a:pt x="510452" y="380238"/>
                    <a:pt x="328839" y="380238"/>
                  </a:cubicBezTo>
                  <a:cubicBezTo>
                    <a:pt x="147226" y="380238"/>
                    <a:pt x="0" y="295119"/>
                    <a:pt x="0" y="190119"/>
                  </a:cubicBezTo>
                  <a:cubicBezTo>
                    <a:pt x="0" y="85119"/>
                    <a:pt x="147226" y="0"/>
                    <a:pt x="328839" y="0"/>
                  </a:cubicBezTo>
                  <a:cubicBezTo>
                    <a:pt x="510452" y="0"/>
                    <a:pt x="657678" y="85119"/>
                    <a:pt x="657678" y="190119"/>
                  </a:cubicBezTo>
                  <a:close/>
                </a:path>
              </a:pathLst>
            </a:custGeom>
            <a:solidFill>
              <a:srgbClr val="000000">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6"/>
            <p:cNvSpPr/>
            <p:nvPr/>
          </p:nvSpPr>
          <p:spPr>
            <a:xfrm>
              <a:off x="6681151" y="2824698"/>
              <a:ext cx="58982" cy="128668"/>
            </a:xfrm>
            <a:custGeom>
              <a:avLst/>
              <a:gdLst/>
              <a:ahLst/>
              <a:cxnLst/>
              <a:rect l="l" t="t" r="r" b="b"/>
              <a:pathLst>
                <a:path w="157580" h="343757" extrusionOk="0">
                  <a:moveTo>
                    <a:pt x="34717" y="0"/>
                  </a:moveTo>
                  <a:cubicBezTo>
                    <a:pt x="31009" y="32004"/>
                    <a:pt x="-7029" y="170021"/>
                    <a:pt x="1149" y="217361"/>
                  </a:cubicBezTo>
                  <a:cubicBezTo>
                    <a:pt x="9327" y="264700"/>
                    <a:pt x="139512" y="343757"/>
                    <a:pt x="139512" y="343757"/>
                  </a:cubicBezTo>
                  <a:lnTo>
                    <a:pt x="157580" y="262795"/>
                  </a:lnTo>
                  <a:lnTo>
                    <a:pt x="85403" y="192024"/>
                  </a:lnTo>
                  <a:lnTo>
                    <a:pt x="104898" y="57912"/>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6"/>
            <p:cNvSpPr/>
            <p:nvPr/>
          </p:nvSpPr>
          <p:spPr>
            <a:xfrm>
              <a:off x="6689412" y="2771791"/>
              <a:ext cx="42428" cy="81725"/>
            </a:xfrm>
            <a:custGeom>
              <a:avLst/>
              <a:gdLst/>
              <a:ahLst/>
              <a:cxnLst/>
              <a:rect l="l" t="t" r="r" b="b"/>
              <a:pathLst>
                <a:path w="113353" h="218341" extrusionOk="0">
                  <a:moveTo>
                    <a:pt x="113353" y="5238"/>
                  </a:moveTo>
                  <a:cubicBezTo>
                    <a:pt x="87120" y="-6849"/>
                    <a:pt x="56006" y="2599"/>
                    <a:pt x="40891" y="27240"/>
                  </a:cubicBezTo>
                  <a:cubicBezTo>
                    <a:pt x="21872" y="59054"/>
                    <a:pt x="1807" y="168020"/>
                    <a:pt x="0" y="186689"/>
                  </a:cubicBezTo>
                  <a:cubicBezTo>
                    <a:pt x="0" y="186689"/>
                    <a:pt x="26912" y="223836"/>
                    <a:pt x="67232" y="217645"/>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6"/>
            <p:cNvSpPr/>
            <p:nvPr/>
          </p:nvSpPr>
          <p:spPr>
            <a:xfrm>
              <a:off x="6782889" y="3337575"/>
              <a:ext cx="91454" cy="51556"/>
            </a:xfrm>
            <a:custGeom>
              <a:avLst/>
              <a:gdLst/>
              <a:ahLst/>
              <a:cxnLst/>
              <a:rect l="l" t="t" r="r" b="b"/>
              <a:pathLst>
                <a:path w="244333" h="137739" extrusionOk="0">
                  <a:moveTo>
                    <a:pt x="12344" y="32993"/>
                  </a:moveTo>
                  <a:cubicBezTo>
                    <a:pt x="40672" y="40842"/>
                    <a:pt x="70948" y="37175"/>
                    <a:pt x="96598" y="22802"/>
                  </a:cubicBezTo>
                  <a:cubicBezTo>
                    <a:pt x="116948" y="23468"/>
                    <a:pt x="227163" y="-23775"/>
                    <a:pt x="242093" y="15848"/>
                  </a:cubicBezTo>
                  <a:cubicBezTo>
                    <a:pt x="255216" y="50615"/>
                    <a:pt x="207479" y="82523"/>
                    <a:pt x="181993" y="89001"/>
                  </a:cubicBezTo>
                  <a:cubicBezTo>
                    <a:pt x="126363" y="102431"/>
                    <a:pt x="85186" y="130244"/>
                    <a:pt x="62839" y="135006"/>
                  </a:cubicBezTo>
                  <a:cubicBezTo>
                    <a:pt x="46197" y="138530"/>
                    <a:pt x="24801" y="140817"/>
                    <a:pt x="11297" y="127672"/>
                  </a:cubicBezTo>
                  <a:cubicBezTo>
                    <a:pt x="-4583" y="111956"/>
                    <a:pt x="-3252" y="53472"/>
                    <a:pt x="12344"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6"/>
            <p:cNvSpPr/>
            <p:nvPr/>
          </p:nvSpPr>
          <p:spPr>
            <a:xfrm>
              <a:off x="6784412" y="3346110"/>
              <a:ext cx="89915" cy="43199"/>
            </a:xfrm>
            <a:custGeom>
              <a:avLst/>
              <a:gdLst/>
              <a:ahLst/>
              <a:cxnLst/>
              <a:rect l="l" t="t" r="r" b="b"/>
              <a:pathLst>
                <a:path w="240222" h="115414" extrusionOk="0">
                  <a:moveTo>
                    <a:pt x="58769" y="102584"/>
                  </a:moveTo>
                  <a:cubicBezTo>
                    <a:pt x="81116" y="97822"/>
                    <a:pt x="122292" y="70009"/>
                    <a:pt x="177923" y="56579"/>
                  </a:cubicBezTo>
                  <a:cubicBezTo>
                    <a:pt x="199319" y="51340"/>
                    <a:pt x="236121" y="28004"/>
                    <a:pt x="239830" y="0"/>
                  </a:cubicBezTo>
                  <a:cubicBezTo>
                    <a:pt x="244775" y="32004"/>
                    <a:pt x="201792" y="60388"/>
                    <a:pt x="177923" y="66675"/>
                  </a:cubicBezTo>
                  <a:cubicBezTo>
                    <a:pt x="122292" y="80105"/>
                    <a:pt x="81116" y="107918"/>
                    <a:pt x="58769" y="112681"/>
                  </a:cubicBezTo>
                  <a:cubicBezTo>
                    <a:pt x="42127" y="116205"/>
                    <a:pt x="20731" y="118491"/>
                    <a:pt x="7227" y="105346"/>
                  </a:cubicBezTo>
                  <a:cubicBezTo>
                    <a:pt x="3793" y="101575"/>
                    <a:pt x="1314" y="97041"/>
                    <a:pt x="0" y="92107"/>
                  </a:cubicBezTo>
                  <a:cubicBezTo>
                    <a:pt x="16840" y="104699"/>
                    <a:pt x="38626" y="108575"/>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16"/>
            <p:cNvSpPr/>
            <p:nvPr/>
          </p:nvSpPr>
          <p:spPr>
            <a:xfrm>
              <a:off x="6715968" y="3307485"/>
              <a:ext cx="91493" cy="51556"/>
            </a:xfrm>
            <a:custGeom>
              <a:avLst/>
              <a:gdLst/>
              <a:ahLst/>
              <a:cxnLst/>
              <a:rect l="l" t="t" r="r" b="b"/>
              <a:pathLst>
                <a:path w="244438" h="137739" extrusionOk="0">
                  <a:moveTo>
                    <a:pt x="12449" y="32993"/>
                  </a:moveTo>
                  <a:cubicBezTo>
                    <a:pt x="40778" y="40842"/>
                    <a:pt x="71053" y="37175"/>
                    <a:pt x="96703" y="22802"/>
                  </a:cubicBezTo>
                  <a:cubicBezTo>
                    <a:pt x="116959" y="23468"/>
                    <a:pt x="227174" y="-23775"/>
                    <a:pt x="242199" y="15848"/>
                  </a:cubicBezTo>
                  <a:cubicBezTo>
                    <a:pt x="255322" y="50615"/>
                    <a:pt x="207584" y="82523"/>
                    <a:pt x="182099" y="89001"/>
                  </a:cubicBezTo>
                  <a:cubicBezTo>
                    <a:pt x="126468" y="102526"/>
                    <a:pt x="85197" y="130244"/>
                    <a:pt x="62849" y="135006"/>
                  </a:cubicBezTo>
                  <a:cubicBezTo>
                    <a:pt x="46208" y="138530"/>
                    <a:pt x="24811" y="140817"/>
                    <a:pt x="11403" y="127672"/>
                  </a:cubicBezTo>
                  <a:cubicBezTo>
                    <a:pt x="-4573" y="111956"/>
                    <a:pt x="-3337" y="53758"/>
                    <a:pt x="12449" y="3299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16"/>
            <p:cNvSpPr/>
            <p:nvPr/>
          </p:nvSpPr>
          <p:spPr>
            <a:xfrm>
              <a:off x="6717638" y="3316019"/>
              <a:ext cx="89951" cy="43199"/>
            </a:xfrm>
            <a:custGeom>
              <a:avLst/>
              <a:gdLst/>
              <a:ahLst/>
              <a:cxnLst/>
              <a:rect l="l" t="t" r="r" b="b"/>
              <a:pathLst>
                <a:path w="240317" h="115414" extrusionOk="0">
                  <a:moveTo>
                    <a:pt x="58769" y="102584"/>
                  </a:moveTo>
                  <a:cubicBezTo>
                    <a:pt x="81116" y="97822"/>
                    <a:pt x="122387" y="70009"/>
                    <a:pt x="178018" y="56579"/>
                  </a:cubicBezTo>
                  <a:cubicBezTo>
                    <a:pt x="199319" y="51340"/>
                    <a:pt x="236216" y="28004"/>
                    <a:pt x="239925" y="0"/>
                  </a:cubicBezTo>
                  <a:cubicBezTo>
                    <a:pt x="244870" y="32004"/>
                    <a:pt x="201887" y="60388"/>
                    <a:pt x="178018" y="66675"/>
                  </a:cubicBezTo>
                  <a:cubicBezTo>
                    <a:pt x="122387" y="80201"/>
                    <a:pt x="81116" y="107918"/>
                    <a:pt x="58769" y="112681"/>
                  </a:cubicBezTo>
                  <a:cubicBezTo>
                    <a:pt x="42127" y="116205"/>
                    <a:pt x="20731" y="118491"/>
                    <a:pt x="7322" y="105346"/>
                  </a:cubicBezTo>
                  <a:cubicBezTo>
                    <a:pt x="3892" y="101556"/>
                    <a:pt x="1386" y="97031"/>
                    <a:pt x="0" y="92107"/>
                  </a:cubicBezTo>
                  <a:cubicBezTo>
                    <a:pt x="16840" y="104699"/>
                    <a:pt x="38626" y="108576"/>
                    <a:pt x="58769" y="1025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6"/>
            <p:cNvSpPr/>
            <p:nvPr/>
          </p:nvSpPr>
          <p:spPr>
            <a:xfrm>
              <a:off x="6715994" y="2973759"/>
              <a:ext cx="133983" cy="378277"/>
            </a:xfrm>
            <a:custGeom>
              <a:avLst/>
              <a:gdLst/>
              <a:ahLst/>
              <a:cxnLst/>
              <a:rect l="l" t="t" r="r" b="b"/>
              <a:pathLst>
                <a:path w="357956" h="1010624" extrusionOk="0">
                  <a:moveTo>
                    <a:pt x="10194" y="624745"/>
                  </a:moveTo>
                  <a:cubicBezTo>
                    <a:pt x="14905" y="583749"/>
                    <a:pt x="23405" y="543287"/>
                    <a:pt x="35584" y="503872"/>
                  </a:cubicBezTo>
                  <a:cubicBezTo>
                    <a:pt x="35584" y="503872"/>
                    <a:pt x="28071" y="399574"/>
                    <a:pt x="24268" y="300609"/>
                  </a:cubicBezTo>
                  <a:cubicBezTo>
                    <a:pt x="19893" y="188404"/>
                    <a:pt x="-19001" y="89630"/>
                    <a:pt x="11715" y="0"/>
                  </a:cubicBezTo>
                  <a:lnTo>
                    <a:pt x="357956" y="77057"/>
                  </a:lnTo>
                  <a:cubicBezTo>
                    <a:pt x="357956" y="77057"/>
                    <a:pt x="337035" y="524732"/>
                    <a:pt x="332376" y="578739"/>
                  </a:cubicBezTo>
                  <a:cubicBezTo>
                    <a:pt x="329842" y="620897"/>
                    <a:pt x="324665" y="662864"/>
                    <a:pt x="316875" y="704374"/>
                  </a:cubicBezTo>
                  <a:cubicBezTo>
                    <a:pt x="301090" y="791242"/>
                    <a:pt x="275414" y="997839"/>
                    <a:pt x="275414" y="997839"/>
                  </a:cubicBezTo>
                  <a:cubicBezTo>
                    <a:pt x="238897" y="1019175"/>
                    <a:pt x="190874" y="1007364"/>
                    <a:pt x="190874" y="1007364"/>
                  </a:cubicBezTo>
                  <a:cubicBezTo>
                    <a:pt x="190874" y="1007364"/>
                    <a:pt x="193537" y="745998"/>
                    <a:pt x="195914" y="683514"/>
                  </a:cubicBezTo>
                  <a:cubicBezTo>
                    <a:pt x="198767" y="607314"/>
                    <a:pt x="201049" y="612934"/>
                    <a:pt x="201049" y="612934"/>
                  </a:cubicBezTo>
                  <a:lnTo>
                    <a:pt x="189638" y="422434"/>
                  </a:lnTo>
                  <a:lnTo>
                    <a:pt x="182221" y="327755"/>
                  </a:lnTo>
                  <a:cubicBezTo>
                    <a:pt x="182221" y="327755"/>
                    <a:pt x="172711" y="397288"/>
                    <a:pt x="166435" y="459391"/>
                  </a:cubicBezTo>
                  <a:cubicBezTo>
                    <a:pt x="160919" y="513493"/>
                    <a:pt x="147416" y="562451"/>
                    <a:pt x="133342" y="663226"/>
                  </a:cubicBezTo>
                  <a:cubicBezTo>
                    <a:pt x="120694" y="750665"/>
                    <a:pt x="100154" y="926306"/>
                    <a:pt x="100154" y="926306"/>
                  </a:cubicBezTo>
                  <a:cubicBezTo>
                    <a:pt x="63637" y="947547"/>
                    <a:pt x="13997" y="929926"/>
                    <a:pt x="13997" y="929926"/>
                  </a:cubicBezTo>
                  <a:cubicBezTo>
                    <a:pt x="13997" y="929926"/>
                    <a:pt x="304" y="700564"/>
                    <a:pt x="10194" y="624745"/>
                  </a:cubicBezTo>
                  <a:close/>
                </a:path>
              </a:pathLst>
            </a:custGeom>
            <a:solidFill>
              <a:srgbClr val="E2616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6"/>
            <p:cNvSpPr/>
            <p:nvPr/>
          </p:nvSpPr>
          <p:spPr>
            <a:xfrm>
              <a:off x="6733197" y="2663396"/>
              <a:ext cx="97219" cy="155678"/>
            </a:xfrm>
            <a:custGeom>
              <a:avLst/>
              <a:gdLst/>
              <a:ahLst/>
              <a:cxnLst/>
              <a:rect l="l" t="t" r="r" b="b"/>
              <a:pathLst>
                <a:path w="259735" h="415919" extrusionOk="0">
                  <a:moveTo>
                    <a:pt x="14728" y="296735"/>
                  </a:moveTo>
                  <a:cubicBezTo>
                    <a:pt x="41069" y="298068"/>
                    <a:pt x="60659" y="304831"/>
                    <a:pt x="63892" y="296735"/>
                  </a:cubicBezTo>
                  <a:cubicBezTo>
                    <a:pt x="66746" y="283124"/>
                    <a:pt x="68778" y="269351"/>
                    <a:pt x="69978" y="255492"/>
                  </a:cubicBezTo>
                  <a:cubicBezTo>
                    <a:pt x="66935" y="247776"/>
                    <a:pt x="64272" y="239585"/>
                    <a:pt x="64272" y="239585"/>
                  </a:cubicBezTo>
                  <a:cubicBezTo>
                    <a:pt x="31274" y="219201"/>
                    <a:pt x="20814" y="183388"/>
                    <a:pt x="16725" y="141763"/>
                  </a:cubicBezTo>
                  <a:cubicBezTo>
                    <a:pt x="9307" y="70516"/>
                    <a:pt x="47726" y="8413"/>
                    <a:pt x="118857" y="698"/>
                  </a:cubicBezTo>
                  <a:cubicBezTo>
                    <a:pt x="185424" y="-6350"/>
                    <a:pt x="234968" y="40798"/>
                    <a:pt x="248091" y="105473"/>
                  </a:cubicBezTo>
                  <a:cubicBezTo>
                    <a:pt x="255128" y="137382"/>
                    <a:pt x="269202" y="197675"/>
                    <a:pt x="250183" y="250158"/>
                  </a:cubicBezTo>
                  <a:cubicBezTo>
                    <a:pt x="239533" y="279495"/>
                    <a:pt x="225839" y="302831"/>
                    <a:pt x="212145" y="307308"/>
                  </a:cubicBezTo>
                  <a:cubicBezTo>
                    <a:pt x="198902" y="306889"/>
                    <a:pt x="185695" y="305708"/>
                    <a:pt x="172586" y="303784"/>
                  </a:cubicBezTo>
                  <a:lnTo>
                    <a:pt x="172586" y="303784"/>
                  </a:lnTo>
                  <a:cubicBezTo>
                    <a:pt x="172586" y="303784"/>
                    <a:pt x="169067" y="323500"/>
                    <a:pt x="166595" y="336264"/>
                  </a:cubicBezTo>
                  <a:cubicBezTo>
                    <a:pt x="164122" y="349027"/>
                    <a:pt x="165168" y="355314"/>
                    <a:pt x="190368" y="371221"/>
                  </a:cubicBezTo>
                  <a:cubicBezTo>
                    <a:pt x="215569" y="387127"/>
                    <a:pt x="152330" y="418846"/>
                    <a:pt x="110774" y="415702"/>
                  </a:cubicBezTo>
                  <a:cubicBezTo>
                    <a:pt x="69217" y="412559"/>
                    <a:pt x="22716" y="387127"/>
                    <a:pt x="9878" y="360648"/>
                  </a:cubicBezTo>
                  <a:cubicBezTo>
                    <a:pt x="-4577" y="331120"/>
                    <a:pt x="-3340" y="295878"/>
                    <a:pt x="14728" y="29673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6"/>
            <p:cNvSpPr/>
            <p:nvPr/>
          </p:nvSpPr>
          <p:spPr>
            <a:xfrm>
              <a:off x="6701449" y="2773633"/>
              <a:ext cx="149347" cy="247668"/>
            </a:xfrm>
            <a:custGeom>
              <a:avLst/>
              <a:gdLst/>
              <a:ahLst/>
              <a:cxnLst/>
              <a:rect l="l" t="t" r="r" b="b"/>
              <a:pathLst>
                <a:path w="399004" h="661684" extrusionOk="0">
                  <a:moveTo>
                    <a:pt x="137586" y="6128"/>
                  </a:moveTo>
                  <a:cubicBezTo>
                    <a:pt x="130359" y="24416"/>
                    <a:pt x="148903" y="46704"/>
                    <a:pt x="198352" y="62230"/>
                  </a:cubicBezTo>
                  <a:cubicBezTo>
                    <a:pt x="247801" y="77756"/>
                    <a:pt x="252271" y="57753"/>
                    <a:pt x="252271" y="57753"/>
                  </a:cubicBezTo>
                  <a:cubicBezTo>
                    <a:pt x="252271" y="57753"/>
                    <a:pt x="324733" y="90900"/>
                    <a:pt x="348317" y="107379"/>
                  </a:cubicBezTo>
                  <a:cubicBezTo>
                    <a:pt x="378082" y="128143"/>
                    <a:pt x="391205" y="188341"/>
                    <a:pt x="395199" y="289878"/>
                  </a:cubicBezTo>
                  <a:cubicBezTo>
                    <a:pt x="399859" y="407321"/>
                    <a:pt x="400239" y="581628"/>
                    <a:pt x="396340" y="611727"/>
                  </a:cubicBezTo>
                  <a:cubicBezTo>
                    <a:pt x="396340" y="611727"/>
                    <a:pt x="340900" y="667068"/>
                    <a:pt x="269864" y="661257"/>
                  </a:cubicBezTo>
                  <a:cubicBezTo>
                    <a:pt x="198827" y="655447"/>
                    <a:pt x="79673" y="592487"/>
                    <a:pt x="50479" y="543909"/>
                  </a:cubicBezTo>
                  <a:cubicBezTo>
                    <a:pt x="51240" y="440849"/>
                    <a:pt x="63317" y="424085"/>
                    <a:pt x="46675" y="364744"/>
                  </a:cubicBezTo>
                  <a:cubicBezTo>
                    <a:pt x="8637" y="228918"/>
                    <a:pt x="-11523" y="173292"/>
                    <a:pt x="6925" y="82995"/>
                  </a:cubicBezTo>
                  <a:cubicBezTo>
                    <a:pt x="22236" y="8604"/>
                    <a:pt x="43632" y="-635"/>
                    <a:pt x="73492" y="32"/>
                  </a:cubicBezTo>
                  <a:cubicBezTo>
                    <a:pt x="94947" y="956"/>
                    <a:pt x="116341" y="2985"/>
                    <a:pt x="137586" y="6128"/>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6"/>
            <p:cNvSpPr/>
            <p:nvPr/>
          </p:nvSpPr>
          <p:spPr>
            <a:xfrm>
              <a:off x="6807278" y="2804619"/>
              <a:ext cx="188299" cy="147777"/>
            </a:xfrm>
            <a:custGeom>
              <a:avLst/>
              <a:gdLst/>
              <a:ahLst/>
              <a:cxnLst/>
              <a:rect l="l" t="t" r="r" b="b"/>
              <a:pathLst>
                <a:path w="503069" h="394810" extrusionOk="0">
                  <a:moveTo>
                    <a:pt x="224008" y="304248"/>
                  </a:moveTo>
                  <a:cubicBezTo>
                    <a:pt x="165809" y="318917"/>
                    <a:pt x="152116" y="282150"/>
                    <a:pt x="144413" y="251670"/>
                  </a:cubicBezTo>
                  <a:cubicBezTo>
                    <a:pt x="125965" y="177852"/>
                    <a:pt x="115884" y="111272"/>
                    <a:pt x="102096" y="69362"/>
                  </a:cubicBezTo>
                  <a:cubicBezTo>
                    <a:pt x="85834" y="20022"/>
                    <a:pt x="68812" y="12212"/>
                    <a:pt x="45039" y="2687"/>
                  </a:cubicBezTo>
                  <a:cubicBezTo>
                    <a:pt x="16510" y="-8553"/>
                    <a:pt x="-7264" y="15260"/>
                    <a:pt x="2056" y="78125"/>
                  </a:cubicBezTo>
                  <a:cubicBezTo>
                    <a:pt x="13182" y="152420"/>
                    <a:pt x="27731" y="204617"/>
                    <a:pt x="55404" y="292628"/>
                  </a:cubicBezTo>
                  <a:cubicBezTo>
                    <a:pt x="62726" y="315583"/>
                    <a:pt x="78988" y="356350"/>
                    <a:pt x="102952" y="376067"/>
                  </a:cubicBezTo>
                  <a:cubicBezTo>
                    <a:pt x="133002" y="400451"/>
                    <a:pt x="178267" y="399403"/>
                    <a:pt x="246735" y="382353"/>
                  </a:cubicBezTo>
                  <a:cubicBezTo>
                    <a:pt x="275929" y="375019"/>
                    <a:pt x="307977" y="357588"/>
                    <a:pt x="363227" y="331776"/>
                  </a:cubicBezTo>
                  <a:cubicBezTo>
                    <a:pt x="378252" y="324822"/>
                    <a:pt x="389853" y="320060"/>
                    <a:pt x="418382" y="306725"/>
                  </a:cubicBezTo>
                  <a:cubicBezTo>
                    <a:pt x="446972" y="293856"/>
                    <a:pt x="472030" y="274245"/>
                    <a:pt x="491415" y="249575"/>
                  </a:cubicBezTo>
                  <a:cubicBezTo>
                    <a:pt x="506345" y="227953"/>
                    <a:pt x="503682" y="214142"/>
                    <a:pt x="500925" y="209284"/>
                  </a:cubicBezTo>
                  <a:cubicBezTo>
                    <a:pt x="498167" y="204426"/>
                    <a:pt x="494934" y="208046"/>
                    <a:pt x="486946" y="217095"/>
                  </a:cubicBezTo>
                  <a:cubicBezTo>
                    <a:pt x="475446" y="232497"/>
                    <a:pt x="461234" y="245670"/>
                    <a:pt x="445009" y="255956"/>
                  </a:cubicBezTo>
                  <a:cubicBezTo>
                    <a:pt x="445009" y="255956"/>
                    <a:pt x="463457" y="236906"/>
                    <a:pt x="473537" y="224524"/>
                  </a:cubicBezTo>
                  <a:cubicBezTo>
                    <a:pt x="482455" y="213561"/>
                    <a:pt x="489875" y="201445"/>
                    <a:pt x="495599" y="188520"/>
                  </a:cubicBezTo>
                  <a:cubicBezTo>
                    <a:pt x="500829" y="175851"/>
                    <a:pt x="489989" y="158706"/>
                    <a:pt x="481715" y="167755"/>
                  </a:cubicBezTo>
                  <a:cubicBezTo>
                    <a:pt x="473442" y="176804"/>
                    <a:pt x="469543" y="185853"/>
                    <a:pt x="454518" y="203950"/>
                  </a:cubicBezTo>
                  <a:cubicBezTo>
                    <a:pt x="446394" y="213542"/>
                    <a:pt x="437170" y="222143"/>
                    <a:pt x="427036" y="229572"/>
                  </a:cubicBezTo>
                  <a:cubicBezTo>
                    <a:pt x="436376" y="216895"/>
                    <a:pt x="444676" y="203483"/>
                    <a:pt x="451855" y="189472"/>
                  </a:cubicBezTo>
                  <a:cubicBezTo>
                    <a:pt x="461365" y="169946"/>
                    <a:pt x="429508" y="179947"/>
                    <a:pt x="411250" y="198997"/>
                  </a:cubicBezTo>
                  <a:cubicBezTo>
                    <a:pt x="397937" y="212808"/>
                    <a:pt x="386620" y="220809"/>
                    <a:pt x="386240" y="216999"/>
                  </a:cubicBezTo>
                  <a:cubicBezTo>
                    <a:pt x="385860" y="213189"/>
                    <a:pt x="359994" y="241097"/>
                    <a:pt x="346775" y="255099"/>
                  </a:cubicBezTo>
                  <a:cubicBezTo>
                    <a:pt x="333557" y="269101"/>
                    <a:pt x="279448" y="290246"/>
                    <a:pt x="224008" y="304248"/>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16"/>
            <p:cNvSpPr/>
            <p:nvPr/>
          </p:nvSpPr>
          <p:spPr>
            <a:xfrm>
              <a:off x="6800502" y="2801416"/>
              <a:ext cx="57697" cy="84545"/>
            </a:xfrm>
            <a:custGeom>
              <a:avLst/>
              <a:gdLst/>
              <a:ahLst/>
              <a:cxnLst/>
              <a:rect l="l" t="t" r="r" b="b"/>
              <a:pathLst>
                <a:path w="154147" h="225876" extrusionOk="0">
                  <a:moveTo>
                    <a:pt x="41365" y="1052"/>
                  </a:moveTo>
                  <a:cubicBezTo>
                    <a:pt x="80259" y="-4758"/>
                    <a:pt x="107931" y="12768"/>
                    <a:pt x="124954" y="71823"/>
                  </a:cubicBezTo>
                  <a:cubicBezTo>
                    <a:pt x="141976" y="130878"/>
                    <a:pt x="154148" y="179360"/>
                    <a:pt x="154148" y="179360"/>
                  </a:cubicBezTo>
                  <a:cubicBezTo>
                    <a:pt x="138761" y="201611"/>
                    <a:pt x="115453" y="217117"/>
                    <a:pt x="89008" y="222699"/>
                  </a:cubicBezTo>
                  <a:cubicBezTo>
                    <a:pt x="42411" y="233939"/>
                    <a:pt x="25674" y="211745"/>
                    <a:pt x="25674" y="211745"/>
                  </a:cubicBezTo>
                  <a:cubicBezTo>
                    <a:pt x="25674" y="211745"/>
                    <a:pt x="12741" y="149833"/>
                    <a:pt x="4753" y="107732"/>
                  </a:cubicBezTo>
                  <a:cubicBezTo>
                    <a:pt x="-3235" y="65632"/>
                    <a:pt x="-6753" y="8101"/>
                    <a:pt x="41365" y="1052"/>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6"/>
            <p:cNvSpPr/>
            <p:nvPr/>
          </p:nvSpPr>
          <p:spPr>
            <a:xfrm>
              <a:off x="6736209" y="2656556"/>
              <a:ext cx="94148" cy="104017"/>
            </a:xfrm>
            <a:custGeom>
              <a:avLst/>
              <a:gdLst/>
              <a:ahLst/>
              <a:cxnLst/>
              <a:rect l="l" t="t" r="r" b="b"/>
              <a:pathLst>
                <a:path w="251532" h="277898" extrusionOk="0">
                  <a:moveTo>
                    <a:pt x="237382" y="114605"/>
                  </a:moveTo>
                  <a:cubicBezTo>
                    <a:pt x="237382" y="114605"/>
                    <a:pt x="298814" y="20974"/>
                    <a:pt x="165681" y="1924"/>
                  </a:cubicBezTo>
                  <a:cubicBezTo>
                    <a:pt x="69635" y="-11792"/>
                    <a:pt x="7918" y="50025"/>
                    <a:pt x="786" y="117081"/>
                  </a:cubicBezTo>
                  <a:cubicBezTo>
                    <a:pt x="-6061" y="181185"/>
                    <a:pt x="33308" y="247669"/>
                    <a:pt x="61837" y="274149"/>
                  </a:cubicBezTo>
                  <a:cubicBezTo>
                    <a:pt x="75721" y="279102"/>
                    <a:pt x="105581" y="281959"/>
                    <a:pt x="144855" y="264052"/>
                  </a:cubicBezTo>
                  <a:cubicBezTo>
                    <a:pt x="146420" y="246602"/>
                    <a:pt x="147024" y="229086"/>
                    <a:pt x="146662" y="211569"/>
                  </a:cubicBezTo>
                  <a:cubicBezTo>
                    <a:pt x="146662" y="211569"/>
                    <a:pt x="99875" y="112890"/>
                    <a:pt x="237382" y="11460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6"/>
            <p:cNvSpPr/>
            <p:nvPr/>
          </p:nvSpPr>
          <p:spPr>
            <a:xfrm>
              <a:off x="6938621" y="2869615"/>
              <a:ext cx="28491" cy="25068"/>
            </a:xfrm>
            <a:custGeom>
              <a:avLst/>
              <a:gdLst/>
              <a:ahLst/>
              <a:cxnLst/>
              <a:rect l="l" t="t" r="r" b="b"/>
              <a:pathLst>
                <a:path w="76119" h="66973" extrusionOk="0">
                  <a:moveTo>
                    <a:pt x="8709" y="56972"/>
                  </a:moveTo>
                  <a:cubicBezTo>
                    <a:pt x="8709" y="56972"/>
                    <a:pt x="-6411" y="29445"/>
                    <a:pt x="3194" y="22587"/>
                  </a:cubicBezTo>
                  <a:cubicBezTo>
                    <a:pt x="12798" y="15729"/>
                    <a:pt x="26492" y="41637"/>
                    <a:pt x="29250" y="51638"/>
                  </a:cubicBezTo>
                  <a:cubicBezTo>
                    <a:pt x="32008" y="61639"/>
                    <a:pt x="28204" y="48590"/>
                    <a:pt x="28204" y="48590"/>
                  </a:cubicBezTo>
                  <a:cubicBezTo>
                    <a:pt x="28204" y="48590"/>
                    <a:pt x="17838" y="17443"/>
                    <a:pt x="24590" y="11442"/>
                  </a:cubicBezTo>
                  <a:cubicBezTo>
                    <a:pt x="31342" y="5442"/>
                    <a:pt x="40376" y="18777"/>
                    <a:pt x="49410" y="38303"/>
                  </a:cubicBezTo>
                  <a:cubicBezTo>
                    <a:pt x="58444" y="57829"/>
                    <a:pt x="51597" y="36684"/>
                    <a:pt x="51597" y="36684"/>
                  </a:cubicBezTo>
                  <a:cubicBezTo>
                    <a:pt x="51597" y="36684"/>
                    <a:pt x="36667" y="5442"/>
                    <a:pt x="43039" y="1060"/>
                  </a:cubicBezTo>
                  <a:cubicBezTo>
                    <a:pt x="51597" y="-4655"/>
                    <a:pt x="65671" y="13823"/>
                    <a:pt x="74040" y="30492"/>
                  </a:cubicBezTo>
                  <a:cubicBezTo>
                    <a:pt x="82408" y="47161"/>
                    <a:pt x="62818" y="66973"/>
                    <a:pt x="62818" y="6697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51" name="Google Shape;551;p16"/>
            <p:cNvGrpSpPr/>
            <p:nvPr/>
          </p:nvGrpSpPr>
          <p:grpSpPr>
            <a:xfrm>
              <a:off x="6930455" y="2860622"/>
              <a:ext cx="82395" cy="49453"/>
              <a:chOff x="4865564" y="4292025"/>
              <a:chExt cx="220130" cy="132120"/>
            </a:xfrm>
          </p:grpSpPr>
          <p:sp>
            <p:nvSpPr>
              <p:cNvPr id="552" name="Google Shape;552;p16"/>
              <p:cNvSpPr/>
              <p:nvPr/>
            </p:nvSpPr>
            <p:spPr>
              <a:xfrm>
                <a:off x="4866015" y="4297264"/>
                <a:ext cx="219679" cy="126881"/>
              </a:xfrm>
              <a:custGeom>
                <a:avLst/>
                <a:gdLst/>
                <a:ahLst/>
                <a:cxnLst/>
                <a:rect l="l" t="t" r="r" b="b"/>
                <a:pathLst>
                  <a:path w="219679" h="126881" extrusionOk="0">
                    <a:moveTo>
                      <a:pt x="59268" y="125002"/>
                    </a:moveTo>
                    <a:lnTo>
                      <a:pt x="3257" y="92332"/>
                    </a:lnTo>
                    <a:cubicBezTo>
                      <a:pt x="-1593" y="89569"/>
                      <a:pt x="-927" y="84807"/>
                      <a:pt x="4589" y="81568"/>
                    </a:cubicBezTo>
                    <a:lnTo>
                      <a:pt x="140955" y="2701"/>
                    </a:lnTo>
                    <a:cubicBezTo>
                      <a:pt x="146802" y="-613"/>
                      <a:pt x="153882" y="-890"/>
                      <a:pt x="159974" y="1939"/>
                    </a:cubicBezTo>
                    <a:lnTo>
                      <a:pt x="216461" y="34610"/>
                    </a:lnTo>
                    <a:cubicBezTo>
                      <a:pt x="221215" y="37372"/>
                      <a:pt x="220645" y="42230"/>
                      <a:pt x="215129" y="45373"/>
                    </a:cubicBezTo>
                    <a:lnTo>
                      <a:pt x="77907" y="124240"/>
                    </a:lnTo>
                    <a:cubicBezTo>
                      <a:pt x="72174" y="127469"/>
                      <a:pt x="65245" y="127755"/>
                      <a:pt x="59268" y="125002"/>
                    </a:cubicBez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16"/>
              <p:cNvSpPr/>
              <p:nvPr/>
            </p:nvSpPr>
            <p:spPr>
              <a:xfrm>
                <a:off x="4865564" y="4379690"/>
                <a:ext cx="6086" cy="5238"/>
              </a:xfrm>
              <a:custGeom>
                <a:avLst/>
                <a:gdLst/>
                <a:ahLst/>
                <a:cxnLst/>
                <a:rect l="l" t="t" r="r" b="b"/>
                <a:pathLst>
                  <a:path w="6086" h="5238" extrusionOk="0">
                    <a:moveTo>
                      <a:pt x="0" y="5239"/>
                    </a:moveTo>
                    <a:lnTo>
                      <a:pt x="0" y="0"/>
                    </a:lnTo>
                    <a:lnTo>
                      <a:pt x="6086" y="2286"/>
                    </a:lnTo>
                    <a:lnTo>
                      <a:pt x="0" y="5239"/>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16"/>
              <p:cNvSpPr/>
              <p:nvPr/>
            </p:nvSpPr>
            <p:spPr>
              <a:xfrm>
                <a:off x="5080003" y="4331398"/>
                <a:ext cx="4849" cy="4953"/>
              </a:xfrm>
              <a:custGeom>
                <a:avLst/>
                <a:gdLst/>
                <a:ahLst/>
                <a:cxnLst/>
                <a:rect l="l" t="t" r="r" b="b"/>
                <a:pathLst>
                  <a:path w="4849" h="4953" extrusionOk="0">
                    <a:moveTo>
                      <a:pt x="4850" y="4953"/>
                    </a:moveTo>
                    <a:lnTo>
                      <a:pt x="4850" y="0"/>
                    </a:lnTo>
                    <a:lnTo>
                      <a:pt x="0" y="3048"/>
                    </a:lnTo>
                    <a:lnTo>
                      <a:pt x="4850" y="4953"/>
                    </a:lnTo>
                    <a:close/>
                  </a:path>
                </a:pathLst>
              </a:custGeom>
              <a:solidFill>
                <a:srgbClr val="B1B4C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16"/>
              <p:cNvSpPr/>
              <p:nvPr/>
            </p:nvSpPr>
            <p:spPr>
              <a:xfrm>
                <a:off x="4866015" y="4293038"/>
                <a:ext cx="219203" cy="126874"/>
              </a:xfrm>
              <a:custGeom>
                <a:avLst/>
                <a:gdLst/>
                <a:ahLst/>
                <a:cxnLst/>
                <a:rect l="l" t="t" r="r" b="b"/>
                <a:pathLst>
                  <a:path w="219203" h="126874" extrusionOk="0">
                    <a:moveTo>
                      <a:pt x="59268" y="124847"/>
                    </a:moveTo>
                    <a:lnTo>
                      <a:pt x="3257" y="92177"/>
                    </a:lnTo>
                    <a:cubicBezTo>
                      <a:pt x="-1593" y="89414"/>
                      <a:pt x="-927" y="84556"/>
                      <a:pt x="4589" y="81413"/>
                    </a:cubicBezTo>
                    <a:lnTo>
                      <a:pt x="140480" y="2737"/>
                    </a:lnTo>
                    <a:cubicBezTo>
                      <a:pt x="146312" y="-626"/>
                      <a:pt x="153417" y="-902"/>
                      <a:pt x="159499" y="1975"/>
                    </a:cubicBezTo>
                    <a:lnTo>
                      <a:pt x="215985" y="34646"/>
                    </a:lnTo>
                    <a:cubicBezTo>
                      <a:pt x="220740" y="37408"/>
                      <a:pt x="220169" y="42170"/>
                      <a:pt x="214654" y="45409"/>
                    </a:cubicBezTo>
                    <a:lnTo>
                      <a:pt x="78287" y="124276"/>
                    </a:lnTo>
                    <a:cubicBezTo>
                      <a:pt x="72411" y="127524"/>
                      <a:pt x="65330" y="127743"/>
                      <a:pt x="59268" y="124847"/>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16"/>
              <p:cNvSpPr/>
              <p:nvPr/>
            </p:nvSpPr>
            <p:spPr>
              <a:xfrm rot="-1790023">
                <a:off x="4877359" y="4403357"/>
                <a:ext cx="1145" cy="2102"/>
              </a:xfrm>
              <a:custGeom>
                <a:avLst/>
                <a:gdLst/>
                <a:ahLst/>
                <a:cxnLst/>
                <a:rect l="l" t="t" r="r" b="b"/>
                <a:pathLst>
                  <a:path w="1145" h="2102" extrusionOk="0">
                    <a:moveTo>
                      <a:pt x="1145" y="1053"/>
                    </a:moveTo>
                    <a:cubicBezTo>
                      <a:pt x="1145" y="1634"/>
                      <a:pt x="889" y="2104"/>
                      <a:pt x="573" y="2104"/>
                    </a:cubicBezTo>
                    <a:cubicBezTo>
                      <a:pt x="257" y="2104"/>
                      <a:pt x="0" y="1633"/>
                      <a:pt x="0" y="1053"/>
                    </a:cubicBezTo>
                    <a:cubicBezTo>
                      <a:pt x="0" y="472"/>
                      <a:pt x="257" y="2"/>
                      <a:pt x="573" y="2"/>
                    </a:cubicBezTo>
                    <a:cubicBezTo>
                      <a:pt x="889" y="2"/>
                      <a:pt x="1145" y="472"/>
                      <a:pt x="1145" y="1053"/>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16"/>
              <p:cNvSpPr/>
              <p:nvPr/>
            </p:nvSpPr>
            <p:spPr>
              <a:xfrm rot="-1801764">
                <a:off x="4877140" y="4391533"/>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16"/>
              <p:cNvSpPr/>
              <p:nvPr/>
            </p:nvSpPr>
            <p:spPr>
              <a:xfrm rot="-1801764">
                <a:off x="4879874" y="4393221"/>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16"/>
              <p:cNvSpPr/>
              <p:nvPr/>
            </p:nvSpPr>
            <p:spPr>
              <a:xfrm rot="-1801764">
                <a:off x="4882642" y="4394683"/>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16"/>
              <p:cNvSpPr/>
              <p:nvPr/>
            </p:nvSpPr>
            <p:spPr>
              <a:xfrm rot="-1801764">
                <a:off x="4905957" y="4408254"/>
                <a:ext cx="1140" cy="2093"/>
              </a:xfrm>
              <a:custGeom>
                <a:avLst/>
                <a:gdLst/>
                <a:ahLst/>
                <a:cxnLst/>
                <a:rect l="l" t="t" r="r" b="b"/>
                <a:pathLst>
                  <a:path w="1141" h="2095" extrusionOk="0">
                    <a:moveTo>
                      <a:pt x="1141" y="1048"/>
                    </a:moveTo>
                    <a:cubicBezTo>
                      <a:pt x="1141" y="1627"/>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16"/>
              <p:cNvSpPr/>
              <p:nvPr/>
            </p:nvSpPr>
            <p:spPr>
              <a:xfrm rot="-1801764">
                <a:off x="4908679" y="4409799"/>
                <a:ext cx="1140" cy="2093"/>
              </a:xfrm>
              <a:custGeom>
                <a:avLst/>
                <a:gdLst/>
                <a:ahLst/>
                <a:cxnLst/>
                <a:rect l="l" t="t" r="r" b="b"/>
                <a:pathLst>
                  <a:path w="1141" h="2095" extrusionOk="0">
                    <a:moveTo>
                      <a:pt x="1141" y="1048"/>
                    </a:moveTo>
                    <a:cubicBezTo>
                      <a:pt x="1141" y="1626"/>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16"/>
              <p:cNvSpPr/>
              <p:nvPr/>
            </p:nvSpPr>
            <p:spPr>
              <a:xfrm rot="-1801764">
                <a:off x="4911365" y="4411405"/>
                <a:ext cx="1140" cy="2093"/>
              </a:xfrm>
              <a:custGeom>
                <a:avLst/>
                <a:gdLst/>
                <a:ahLst/>
                <a:cxnLst/>
                <a:rect l="l" t="t" r="r" b="b"/>
                <a:pathLst>
                  <a:path w="1141" h="2095" extrusionOk="0">
                    <a:moveTo>
                      <a:pt x="1141" y="1048"/>
                    </a:moveTo>
                    <a:cubicBezTo>
                      <a:pt x="1141" y="1626"/>
                      <a:pt x="886" y="2095"/>
                      <a:pt x="571" y="2095"/>
                    </a:cubicBezTo>
                    <a:cubicBezTo>
                      <a:pt x="256" y="2095"/>
                      <a:pt x="0" y="1626"/>
                      <a:pt x="0" y="1048"/>
                    </a:cubicBezTo>
                    <a:cubicBezTo>
                      <a:pt x="0" y="469"/>
                      <a:pt x="256"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16"/>
              <p:cNvSpPr/>
              <p:nvPr/>
            </p:nvSpPr>
            <p:spPr>
              <a:xfrm rot="-1801764">
                <a:off x="4914086" y="4412950"/>
                <a:ext cx="1140" cy="2093"/>
              </a:xfrm>
              <a:custGeom>
                <a:avLst/>
                <a:gdLst/>
                <a:ahLst/>
                <a:cxnLst/>
                <a:rect l="l" t="t" r="r" b="b"/>
                <a:pathLst>
                  <a:path w="1141" h="2095" extrusionOk="0">
                    <a:moveTo>
                      <a:pt x="1141" y="1048"/>
                    </a:moveTo>
                    <a:cubicBezTo>
                      <a:pt x="1141" y="1627"/>
                      <a:pt x="886" y="2095"/>
                      <a:pt x="571" y="2095"/>
                    </a:cubicBezTo>
                    <a:cubicBezTo>
                      <a:pt x="255" y="2095"/>
                      <a:pt x="0" y="1626"/>
                      <a:pt x="0" y="1048"/>
                    </a:cubicBezTo>
                    <a:cubicBezTo>
                      <a:pt x="0" y="469"/>
                      <a:pt x="255" y="0"/>
                      <a:pt x="571" y="0"/>
                    </a:cubicBezTo>
                    <a:cubicBezTo>
                      <a:pt x="886" y="0"/>
                      <a:pt x="1141" y="469"/>
                      <a:pt x="1141" y="1048"/>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16"/>
              <p:cNvSpPr/>
              <p:nvPr/>
            </p:nvSpPr>
            <p:spPr>
              <a:xfrm>
                <a:off x="4890288" y="4399104"/>
                <a:ext cx="9224" cy="6794"/>
              </a:xfrm>
              <a:custGeom>
                <a:avLst/>
                <a:gdLst/>
                <a:ahLst/>
                <a:cxnLst/>
                <a:rect l="l" t="t" r="r" b="b"/>
                <a:pathLst>
                  <a:path w="9224" h="6794" extrusionOk="0">
                    <a:moveTo>
                      <a:pt x="8368" y="6684"/>
                    </a:moveTo>
                    <a:lnTo>
                      <a:pt x="856" y="2398"/>
                    </a:lnTo>
                    <a:cubicBezTo>
                      <a:pt x="322" y="1989"/>
                      <a:pt x="8" y="1360"/>
                      <a:pt x="0" y="684"/>
                    </a:cubicBezTo>
                    <a:lnTo>
                      <a:pt x="0" y="684"/>
                    </a:lnTo>
                    <a:cubicBezTo>
                      <a:pt x="0" y="112"/>
                      <a:pt x="0" y="-174"/>
                      <a:pt x="856" y="112"/>
                    </a:cubicBezTo>
                    <a:lnTo>
                      <a:pt x="8368" y="4398"/>
                    </a:lnTo>
                    <a:cubicBezTo>
                      <a:pt x="8898" y="4770"/>
                      <a:pt x="9217" y="5370"/>
                      <a:pt x="9224" y="6018"/>
                    </a:cubicBezTo>
                    <a:lnTo>
                      <a:pt x="9224" y="6018"/>
                    </a:lnTo>
                    <a:cubicBezTo>
                      <a:pt x="9224" y="6684"/>
                      <a:pt x="8844" y="6970"/>
                      <a:pt x="8368" y="6684"/>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6"/>
              <p:cNvSpPr/>
              <p:nvPr/>
            </p:nvSpPr>
            <p:spPr>
              <a:xfrm>
                <a:off x="5060033" y="4346638"/>
                <a:ext cx="8558" cy="6096"/>
              </a:xfrm>
              <a:custGeom>
                <a:avLst/>
                <a:gdLst/>
                <a:ahLst/>
                <a:cxnLst/>
                <a:rect l="l" t="t" r="r" b="b"/>
                <a:pathLst>
                  <a:path w="8558" h="6096" extrusionOk="0">
                    <a:moveTo>
                      <a:pt x="7703" y="2096"/>
                    </a:moveTo>
                    <a:lnTo>
                      <a:pt x="761" y="6096"/>
                    </a:lnTo>
                    <a:cubicBezTo>
                      <a:pt x="761" y="6096"/>
                      <a:pt x="0" y="6096"/>
                      <a:pt x="0" y="5525"/>
                    </a:cubicBezTo>
                    <a:lnTo>
                      <a:pt x="0" y="5525"/>
                    </a:lnTo>
                    <a:cubicBezTo>
                      <a:pt x="38" y="4934"/>
                      <a:pt x="312" y="4381"/>
                      <a:pt x="761" y="4001"/>
                    </a:cubicBezTo>
                    <a:lnTo>
                      <a:pt x="7703" y="0"/>
                    </a:lnTo>
                    <a:cubicBezTo>
                      <a:pt x="7703" y="0"/>
                      <a:pt x="8559" y="0"/>
                      <a:pt x="8559" y="571"/>
                    </a:cubicBezTo>
                    <a:lnTo>
                      <a:pt x="8559" y="571"/>
                    </a:lnTo>
                    <a:cubicBezTo>
                      <a:pt x="8554" y="1191"/>
                      <a:pt x="8230" y="1772"/>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6"/>
              <p:cNvSpPr/>
              <p:nvPr/>
            </p:nvSpPr>
            <p:spPr>
              <a:xfrm>
                <a:off x="5049382" y="4352829"/>
                <a:ext cx="8559" cy="6096"/>
              </a:xfrm>
              <a:custGeom>
                <a:avLst/>
                <a:gdLst/>
                <a:ahLst/>
                <a:cxnLst/>
                <a:rect l="l" t="t" r="r" b="b"/>
                <a:pathLst>
                  <a:path w="8559" h="6096" extrusionOk="0">
                    <a:moveTo>
                      <a:pt x="7703" y="2096"/>
                    </a:moveTo>
                    <a:lnTo>
                      <a:pt x="761" y="6096"/>
                    </a:lnTo>
                    <a:cubicBezTo>
                      <a:pt x="761" y="6096"/>
                      <a:pt x="1" y="6096"/>
                      <a:pt x="1" y="5525"/>
                    </a:cubicBezTo>
                    <a:lnTo>
                      <a:pt x="1" y="5525"/>
                    </a:lnTo>
                    <a:cubicBezTo>
                      <a:pt x="-16" y="4924"/>
                      <a:pt x="270" y="4353"/>
                      <a:pt x="761" y="4001"/>
                    </a:cubicBezTo>
                    <a:lnTo>
                      <a:pt x="7703" y="0"/>
                    </a:lnTo>
                    <a:cubicBezTo>
                      <a:pt x="7703" y="0"/>
                      <a:pt x="8559" y="0"/>
                      <a:pt x="8559" y="571"/>
                    </a:cubicBezTo>
                    <a:lnTo>
                      <a:pt x="8559" y="571"/>
                    </a:lnTo>
                    <a:cubicBezTo>
                      <a:pt x="8537" y="1191"/>
                      <a:pt x="8218" y="1753"/>
                      <a:pt x="7703" y="209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16"/>
              <p:cNvSpPr/>
              <p:nvPr/>
            </p:nvSpPr>
            <p:spPr>
              <a:xfrm>
                <a:off x="4866015" y="4292025"/>
                <a:ext cx="219679" cy="127142"/>
              </a:xfrm>
              <a:custGeom>
                <a:avLst/>
                <a:gdLst/>
                <a:ahLst/>
                <a:cxnLst/>
                <a:rect l="l" t="t" r="r" b="b"/>
                <a:pathLst>
                  <a:path w="219679" h="127142" extrusionOk="0">
                    <a:moveTo>
                      <a:pt x="59268" y="125097"/>
                    </a:moveTo>
                    <a:lnTo>
                      <a:pt x="3257" y="92427"/>
                    </a:lnTo>
                    <a:cubicBezTo>
                      <a:pt x="-1593" y="89664"/>
                      <a:pt x="-927" y="84807"/>
                      <a:pt x="4589" y="81568"/>
                    </a:cubicBezTo>
                    <a:lnTo>
                      <a:pt x="140955" y="2701"/>
                    </a:lnTo>
                    <a:cubicBezTo>
                      <a:pt x="146802" y="-613"/>
                      <a:pt x="153882" y="-890"/>
                      <a:pt x="159974" y="1939"/>
                    </a:cubicBezTo>
                    <a:lnTo>
                      <a:pt x="216461" y="34610"/>
                    </a:lnTo>
                    <a:cubicBezTo>
                      <a:pt x="221215" y="37372"/>
                      <a:pt x="220645" y="42230"/>
                      <a:pt x="215129" y="45373"/>
                    </a:cubicBezTo>
                    <a:lnTo>
                      <a:pt x="78763" y="124240"/>
                    </a:lnTo>
                    <a:cubicBezTo>
                      <a:pt x="72819" y="127784"/>
                      <a:pt x="65499" y="128098"/>
                      <a:pt x="59268" y="125097"/>
                    </a:cubicBezTo>
                    <a:close/>
                  </a:path>
                </a:pathLst>
              </a:custGeom>
              <a:solidFill>
                <a:srgbClr val="20232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16"/>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16"/>
              <p:cNvSpPr/>
              <p:nvPr/>
            </p:nvSpPr>
            <p:spPr>
              <a:xfrm>
                <a:off x="4874289" y="4295203"/>
                <a:ext cx="203812" cy="117633"/>
              </a:xfrm>
              <a:custGeom>
                <a:avLst/>
                <a:gdLst/>
                <a:ahLst/>
                <a:cxnLst/>
                <a:rect l="l" t="t" r="r" b="b"/>
                <a:pathLst>
                  <a:path w="203812" h="117633" extrusionOk="0">
                    <a:moveTo>
                      <a:pt x="201245" y="32766"/>
                    </a:moveTo>
                    <a:lnTo>
                      <a:pt x="179278" y="19621"/>
                    </a:lnTo>
                    <a:lnTo>
                      <a:pt x="179278" y="19621"/>
                    </a:lnTo>
                    <a:cubicBezTo>
                      <a:pt x="176299" y="21184"/>
                      <a:pt x="172748" y="21184"/>
                      <a:pt x="169769" y="19621"/>
                    </a:cubicBezTo>
                    <a:cubicBezTo>
                      <a:pt x="167106" y="18097"/>
                      <a:pt x="167106" y="15716"/>
                      <a:pt x="169769" y="14192"/>
                    </a:cubicBezTo>
                    <a:lnTo>
                      <a:pt x="169769" y="14192"/>
                    </a:lnTo>
                    <a:lnTo>
                      <a:pt x="147802" y="1429"/>
                    </a:lnTo>
                    <a:cubicBezTo>
                      <a:pt x="143967" y="-476"/>
                      <a:pt x="139464" y="-476"/>
                      <a:pt x="135629" y="1429"/>
                    </a:cubicBezTo>
                    <a:lnTo>
                      <a:pt x="2496" y="78200"/>
                    </a:lnTo>
                    <a:cubicBezTo>
                      <a:pt x="-832" y="80200"/>
                      <a:pt x="-832" y="83344"/>
                      <a:pt x="2496" y="85249"/>
                    </a:cubicBezTo>
                    <a:lnTo>
                      <a:pt x="56035" y="116205"/>
                    </a:lnTo>
                    <a:cubicBezTo>
                      <a:pt x="59836" y="118110"/>
                      <a:pt x="64311" y="118110"/>
                      <a:pt x="68112" y="116205"/>
                    </a:cubicBezTo>
                    <a:lnTo>
                      <a:pt x="201245" y="39338"/>
                    </a:lnTo>
                    <a:cubicBezTo>
                      <a:pt x="204668" y="37814"/>
                      <a:pt x="204668" y="34671"/>
                      <a:pt x="201245" y="32766"/>
                    </a:cubicBezTo>
                    <a:close/>
                  </a:path>
                </a:pathLst>
              </a:custGeom>
              <a:solidFill>
                <a:srgbClr val="000000">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16"/>
              <p:cNvSpPr/>
              <p:nvPr/>
            </p:nvSpPr>
            <p:spPr>
              <a:xfrm>
                <a:off x="5044723" y="4311872"/>
                <a:ext cx="5135" cy="2857"/>
              </a:xfrm>
              <a:custGeom>
                <a:avLst/>
                <a:gdLst/>
                <a:ahLst/>
                <a:cxnLst/>
                <a:rect l="l" t="t" r="r" b="b"/>
                <a:pathLst>
                  <a:path w="5135" h="2857" extrusionOk="0">
                    <a:moveTo>
                      <a:pt x="5135" y="1429"/>
                    </a:moveTo>
                    <a:cubicBezTo>
                      <a:pt x="5135" y="2218"/>
                      <a:pt x="3986" y="2857"/>
                      <a:pt x="2568" y="2857"/>
                    </a:cubicBezTo>
                    <a:cubicBezTo>
                      <a:pt x="1150" y="2857"/>
                      <a:pt x="0" y="2218"/>
                      <a:pt x="0" y="1429"/>
                    </a:cubicBezTo>
                    <a:cubicBezTo>
                      <a:pt x="0" y="640"/>
                      <a:pt x="1150" y="0"/>
                      <a:pt x="2568" y="0"/>
                    </a:cubicBezTo>
                    <a:cubicBezTo>
                      <a:pt x="3986" y="0"/>
                      <a:pt x="5135" y="640"/>
                      <a:pt x="5135" y="1429"/>
                    </a:cubicBezTo>
                    <a:close/>
                  </a:path>
                </a:pathLst>
              </a:custGeom>
              <a:solidFill>
                <a:srgbClr val="2B3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16"/>
              <p:cNvSpPr/>
              <p:nvPr/>
            </p:nvSpPr>
            <p:spPr>
              <a:xfrm>
                <a:off x="5046530" y="4312698"/>
                <a:ext cx="1521" cy="1221"/>
              </a:xfrm>
              <a:custGeom>
                <a:avLst/>
                <a:gdLst/>
                <a:ahLst/>
                <a:cxnLst/>
                <a:rect l="l" t="t" r="r" b="b"/>
                <a:pathLst>
                  <a:path w="1521" h="1221" extrusionOk="0">
                    <a:moveTo>
                      <a:pt x="0" y="1079"/>
                    </a:moveTo>
                    <a:cubicBezTo>
                      <a:pt x="0" y="1079"/>
                      <a:pt x="0" y="412"/>
                      <a:pt x="0" y="221"/>
                    </a:cubicBezTo>
                    <a:cubicBezTo>
                      <a:pt x="465" y="-74"/>
                      <a:pt x="1056" y="-74"/>
                      <a:pt x="1522" y="221"/>
                    </a:cubicBezTo>
                    <a:cubicBezTo>
                      <a:pt x="1522" y="221"/>
                      <a:pt x="1522" y="793"/>
                      <a:pt x="1522" y="1079"/>
                    </a:cubicBezTo>
                    <a:cubicBezTo>
                      <a:pt x="1033" y="1269"/>
                      <a:pt x="489" y="1269"/>
                      <a:pt x="0" y="1079"/>
                    </a:cubicBezTo>
                    <a:close/>
                  </a:path>
                </a:pathLst>
              </a:custGeom>
              <a:solidFill>
                <a:srgbClr val="FFFF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2" name="Google Shape;572;p16"/>
            <p:cNvSpPr/>
            <p:nvPr/>
          </p:nvSpPr>
          <p:spPr>
            <a:xfrm>
              <a:off x="6948039" y="2876090"/>
              <a:ext cx="48317" cy="40269"/>
            </a:xfrm>
            <a:custGeom>
              <a:avLst/>
              <a:gdLst/>
              <a:ahLst/>
              <a:cxnLst/>
              <a:rect l="l" t="t" r="r" b="b"/>
              <a:pathLst>
                <a:path w="129087" h="107584" extrusionOk="0">
                  <a:moveTo>
                    <a:pt x="100516" y="75867"/>
                  </a:moveTo>
                  <a:cubicBezTo>
                    <a:pt x="100516" y="75867"/>
                    <a:pt x="130375" y="48911"/>
                    <a:pt x="129044" y="13192"/>
                  </a:cubicBezTo>
                  <a:cubicBezTo>
                    <a:pt x="127237" y="-11668"/>
                    <a:pt x="112212" y="6239"/>
                    <a:pt x="112212" y="6239"/>
                  </a:cubicBezTo>
                  <a:lnTo>
                    <a:pt x="97092" y="33671"/>
                  </a:lnTo>
                  <a:cubicBezTo>
                    <a:pt x="89594" y="43806"/>
                    <a:pt x="79821" y="52026"/>
                    <a:pt x="68564" y="57674"/>
                  </a:cubicBezTo>
                  <a:cubicBezTo>
                    <a:pt x="57968" y="58693"/>
                    <a:pt x="47431" y="60255"/>
                    <a:pt x="36992" y="62341"/>
                  </a:cubicBezTo>
                  <a:cubicBezTo>
                    <a:pt x="18448" y="65961"/>
                    <a:pt x="0" y="89202"/>
                    <a:pt x="0" y="89202"/>
                  </a:cubicBezTo>
                  <a:lnTo>
                    <a:pt x="23298" y="107585"/>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16"/>
            <p:cNvSpPr/>
            <p:nvPr/>
          </p:nvSpPr>
          <p:spPr>
            <a:xfrm>
              <a:off x="6688913" y="2310158"/>
              <a:ext cx="266346" cy="294746"/>
            </a:xfrm>
            <a:custGeom>
              <a:avLst/>
              <a:gdLst/>
              <a:ahLst/>
              <a:cxnLst/>
              <a:rect l="l" t="t" r="r" b="b"/>
              <a:pathLst>
                <a:path w="711585" h="787458" extrusionOk="0">
                  <a:moveTo>
                    <a:pt x="654254" y="325496"/>
                  </a:moveTo>
                  <a:lnTo>
                    <a:pt x="104510" y="7551"/>
                  </a:lnTo>
                  <a:cubicBezTo>
                    <a:pt x="93809" y="169"/>
                    <a:pt x="80334" y="-1936"/>
                    <a:pt x="67898" y="1836"/>
                  </a:cubicBezTo>
                  <a:lnTo>
                    <a:pt x="67898" y="1836"/>
                  </a:lnTo>
                  <a:cubicBezTo>
                    <a:pt x="65551" y="2808"/>
                    <a:pt x="63345" y="4093"/>
                    <a:pt x="61336" y="5646"/>
                  </a:cubicBezTo>
                  <a:lnTo>
                    <a:pt x="0" y="40793"/>
                  </a:lnTo>
                  <a:lnTo>
                    <a:pt x="47548" y="96705"/>
                  </a:lnTo>
                  <a:lnTo>
                    <a:pt x="47548" y="326258"/>
                  </a:lnTo>
                  <a:cubicBezTo>
                    <a:pt x="49713" y="366529"/>
                    <a:pt x="70903" y="403353"/>
                    <a:pt x="104605" y="425413"/>
                  </a:cubicBezTo>
                  <a:lnTo>
                    <a:pt x="275776" y="533140"/>
                  </a:lnTo>
                  <a:lnTo>
                    <a:pt x="322277" y="639916"/>
                  </a:lnTo>
                  <a:lnTo>
                    <a:pt x="273303" y="723069"/>
                  </a:lnTo>
                  <a:lnTo>
                    <a:pt x="341487" y="684016"/>
                  </a:lnTo>
                  <a:lnTo>
                    <a:pt x="406246" y="608674"/>
                  </a:lnTo>
                  <a:lnTo>
                    <a:pt x="612888" y="720783"/>
                  </a:lnTo>
                  <a:lnTo>
                    <a:pt x="624014" y="787458"/>
                  </a:lnTo>
                  <a:lnTo>
                    <a:pt x="693624" y="747644"/>
                  </a:lnTo>
                  <a:lnTo>
                    <a:pt x="695526" y="746500"/>
                  </a:lnTo>
                  <a:lnTo>
                    <a:pt x="696191" y="746500"/>
                  </a:lnTo>
                  <a:lnTo>
                    <a:pt x="696191" y="746500"/>
                  </a:lnTo>
                  <a:cubicBezTo>
                    <a:pt x="706983" y="737785"/>
                    <a:pt x="712695" y="724231"/>
                    <a:pt x="711407" y="710401"/>
                  </a:cubicBezTo>
                  <a:lnTo>
                    <a:pt x="711407" y="424651"/>
                  </a:lnTo>
                  <a:cubicBezTo>
                    <a:pt x="709219" y="384370"/>
                    <a:pt x="687992" y="347536"/>
                    <a:pt x="654254" y="325496"/>
                  </a:cubicBezTo>
                  <a:close/>
                </a:path>
              </a:pathLst>
            </a:custGeom>
            <a:solidFill>
              <a:srgbClr val="FF7B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16"/>
            <p:cNvSpPr/>
            <p:nvPr/>
          </p:nvSpPr>
          <p:spPr>
            <a:xfrm>
              <a:off x="6681190" y="2324699"/>
              <a:ext cx="248446" cy="281264"/>
            </a:xfrm>
            <a:custGeom>
              <a:avLst/>
              <a:gdLst/>
              <a:ahLst/>
              <a:cxnLst/>
              <a:rect l="l" t="t" r="r" b="b"/>
              <a:pathLst>
                <a:path w="663763" h="751441" extrusionOk="0">
                  <a:moveTo>
                    <a:pt x="606802" y="325697"/>
                  </a:moveTo>
                  <a:lnTo>
                    <a:pt x="57057" y="7848"/>
                  </a:lnTo>
                  <a:cubicBezTo>
                    <a:pt x="25485" y="-10440"/>
                    <a:pt x="0" y="4324"/>
                    <a:pt x="0" y="40805"/>
                  </a:cubicBezTo>
                  <a:lnTo>
                    <a:pt x="0" y="326555"/>
                  </a:lnTo>
                  <a:cubicBezTo>
                    <a:pt x="2165" y="366826"/>
                    <a:pt x="23356" y="403650"/>
                    <a:pt x="57057" y="425710"/>
                  </a:cubicBezTo>
                  <a:lnTo>
                    <a:pt x="228228" y="533533"/>
                  </a:lnTo>
                  <a:lnTo>
                    <a:pt x="293939" y="684314"/>
                  </a:lnTo>
                  <a:lnTo>
                    <a:pt x="358699" y="608971"/>
                  </a:lnTo>
                  <a:lnTo>
                    <a:pt x="606707" y="743654"/>
                  </a:lnTo>
                  <a:cubicBezTo>
                    <a:pt x="638278" y="761847"/>
                    <a:pt x="663764" y="747083"/>
                    <a:pt x="663764" y="710603"/>
                  </a:cubicBezTo>
                  <a:lnTo>
                    <a:pt x="663764" y="424853"/>
                  </a:lnTo>
                  <a:cubicBezTo>
                    <a:pt x="661621" y="384600"/>
                    <a:pt x="640468" y="347776"/>
                    <a:pt x="606802" y="325697"/>
                  </a:cubicBezTo>
                  <a:close/>
                </a:path>
              </a:pathLst>
            </a:custGeom>
            <a:solidFill>
              <a:srgbClr val="E26D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16"/>
            <p:cNvSpPr/>
            <p:nvPr/>
          </p:nvSpPr>
          <p:spPr>
            <a:xfrm>
              <a:off x="7244522" y="2103554"/>
              <a:ext cx="267380" cy="295937"/>
            </a:xfrm>
            <a:custGeom>
              <a:avLst/>
              <a:gdLst/>
              <a:ahLst/>
              <a:cxnLst/>
              <a:rect l="l" t="t" r="r" b="b"/>
              <a:pathLst>
                <a:path w="713014" h="789165" extrusionOk="0">
                  <a:moveTo>
                    <a:pt x="655586" y="326155"/>
                  </a:moveTo>
                  <a:lnTo>
                    <a:pt x="104700" y="7639"/>
                  </a:lnTo>
                  <a:cubicBezTo>
                    <a:pt x="93992" y="191"/>
                    <a:pt x="80470" y="-1949"/>
                    <a:pt x="67993" y="1829"/>
                  </a:cubicBezTo>
                  <a:lnTo>
                    <a:pt x="67993" y="1829"/>
                  </a:lnTo>
                  <a:cubicBezTo>
                    <a:pt x="65625" y="2760"/>
                    <a:pt x="63419" y="4045"/>
                    <a:pt x="61432" y="5639"/>
                  </a:cubicBezTo>
                  <a:lnTo>
                    <a:pt x="0" y="40882"/>
                  </a:lnTo>
                  <a:lnTo>
                    <a:pt x="47548" y="96793"/>
                  </a:lnTo>
                  <a:lnTo>
                    <a:pt x="47548" y="326917"/>
                  </a:lnTo>
                  <a:cubicBezTo>
                    <a:pt x="49697" y="367241"/>
                    <a:pt x="70884" y="404130"/>
                    <a:pt x="104605" y="426263"/>
                  </a:cubicBezTo>
                  <a:lnTo>
                    <a:pt x="276252" y="534277"/>
                  </a:lnTo>
                  <a:lnTo>
                    <a:pt x="322848" y="641242"/>
                  </a:lnTo>
                  <a:lnTo>
                    <a:pt x="273874" y="724586"/>
                  </a:lnTo>
                  <a:lnTo>
                    <a:pt x="342248" y="685629"/>
                  </a:lnTo>
                  <a:lnTo>
                    <a:pt x="407102" y="610096"/>
                  </a:lnTo>
                  <a:lnTo>
                    <a:pt x="614029" y="722491"/>
                  </a:lnTo>
                  <a:lnTo>
                    <a:pt x="625250" y="789166"/>
                  </a:lnTo>
                  <a:lnTo>
                    <a:pt x="694955" y="749161"/>
                  </a:lnTo>
                  <a:lnTo>
                    <a:pt x="696857" y="748113"/>
                  </a:lnTo>
                  <a:lnTo>
                    <a:pt x="697523" y="748113"/>
                  </a:lnTo>
                  <a:lnTo>
                    <a:pt x="697523" y="748113"/>
                  </a:lnTo>
                  <a:cubicBezTo>
                    <a:pt x="708373" y="739436"/>
                    <a:pt x="714136" y="725863"/>
                    <a:pt x="712833" y="712013"/>
                  </a:cubicBezTo>
                  <a:lnTo>
                    <a:pt x="712833" y="426263"/>
                  </a:lnTo>
                  <a:cubicBezTo>
                    <a:pt x="710874" y="385631"/>
                    <a:pt x="689592" y="348402"/>
                    <a:pt x="655586" y="326155"/>
                  </a:cubicBezTo>
                  <a:close/>
                </a:path>
              </a:pathLst>
            </a:custGeom>
            <a:solidFill>
              <a:srgbClr val="D6D8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16"/>
            <p:cNvSpPr/>
            <p:nvPr/>
          </p:nvSpPr>
          <p:spPr>
            <a:xfrm>
              <a:off x="7236798" y="2118137"/>
              <a:ext cx="249375" cy="282304"/>
            </a:xfrm>
            <a:custGeom>
              <a:avLst/>
              <a:gdLst/>
              <a:ahLst/>
              <a:cxnLst/>
              <a:rect l="l" t="t" r="r" b="b"/>
              <a:pathLst>
                <a:path w="665000" h="752811" extrusionOk="0">
                  <a:moveTo>
                    <a:pt x="607848" y="326342"/>
                  </a:moveTo>
                  <a:lnTo>
                    <a:pt x="57057" y="7826"/>
                  </a:lnTo>
                  <a:cubicBezTo>
                    <a:pt x="25485" y="-10462"/>
                    <a:pt x="0" y="4397"/>
                    <a:pt x="0" y="40973"/>
                  </a:cubicBezTo>
                  <a:lnTo>
                    <a:pt x="0" y="326723"/>
                  </a:lnTo>
                  <a:cubicBezTo>
                    <a:pt x="2149" y="367046"/>
                    <a:pt x="23336" y="403936"/>
                    <a:pt x="57057" y="426069"/>
                  </a:cubicBezTo>
                  <a:lnTo>
                    <a:pt x="228799" y="534464"/>
                  </a:lnTo>
                  <a:lnTo>
                    <a:pt x="294700" y="685625"/>
                  </a:lnTo>
                  <a:lnTo>
                    <a:pt x="359555" y="610092"/>
                  </a:lnTo>
                  <a:lnTo>
                    <a:pt x="607943" y="744966"/>
                  </a:lnTo>
                  <a:cubicBezTo>
                    <a:pt x="639610" y="763254"/>
                    <a:pt x="665000" y="748490"/>
                    <a:pt x="665000" y="711914"/>
                  </a:cubicBezTo>
                  <a:lnTo>
                    <a:pt x="665000" y="426164"/>
                  </a:lnTo>
                  <a:cubicBezTo>
                    <a:pt x="662994" y="385648"/>
                    <a:pt x="641749" y="348541"/>
                    <a:pt x="607848" y="326342"/>
                  </a:cubicBezTo>
                  <a:close/>
                </a:path>
              </a:pathLst>
            </a:custGeom>
            <a:solidFill>
              <a:srgbClr val="FAFB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16"/>
            <p:cNvSpPr/>
            <p:nvPr/>
          </p:nvSpPr>
          <p:spPr>
            <a:xfrm rot="-1798898">
              <a:off x="7282126" y="2196393"/>
              <a:ext cx="24191" cy="41957"/>
            </a:xfrm>
            <a:custGeom>
              <a:avLst/>
              <a:gdLst/>
              <a:ahLst/>
              <a:cxnLst/>
              <a:rect l="l" t="t" r="r" b="b"/>
              <a:pathLst>
                <a:path w="64474" h="111823" extrusionOk="0">
                  <a:moveTo>
                    <a:pt x="64475" y="55912"/>
                  </a:moveTo>
                  <a:cubicBezTo>
                    <a:pt x="64475" y="86791"/>
                    <a:pt x="50041" y="111823"/>
                    <a:pt x="32237" y="111823"/>
                  </a:cubicBezTo>
                  <a:cubicBezTo>
                    <a:pt x="14433" y="111823"/>
                    <a:pt x="0" y="86791"/>
                    <a:pt x="0" y="55912"/>
                  </a:cubicBezTo>
                  <a:cubicBezTo>
                    <a:pt x="0" y="25033"/>
                    <a:pt x="14433" y="0"/>
                    <a:pt x="32237" y="0"/>
                  </a:cubicBezTo>
                  <a:cubicBezTo>
                    <a:pt x="50041" y="0"/>
                    <a:pt x="64475" y="25033"/>
                    <a:pt x="64475" y="559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16"/>
            <p:cNvSpPr/>
            <p:nvPr/>
          </p:nvSpPr>
          <p:spPr>
            <a:xfrm rot="-1778992">
              <a:off x="7345395" y="2232411"/>
              <a:ext cx="24194" cy="41962"/>
            </a:xfrm>
            <a:custGeom>
              <a:avLst/>
              <a:gdLst/>
              <a:ahLst/>
              <a:cxnLst/>
              <a:rect l="l" t="t" r="r" b="b"/>
              <a:pathLst>
                <a:path w="64696" h="112208" extrusionOk="0">
                  <a:moveTo>
                    <a:pt x="64698" y="56104"/>
                  </a:moveTo>
                  <a:cubicBezTo>
                    <a:pt x="64698" y="87090"/>
                    <a:pt x="50215" y="112209"/>
                    <a:pt x="32350" y="112209"/>
                  </a:cubicBezTo>
                  <a:cubicBezTo>
                    <a:pt x="14484" y="112209"/>
                    <a:pt x="1" y="87090"/>
                    <a:pt x="1" y="56104"/>
                  </a:cubicBezTo>
                  <a:cubicBezTo>
                    <a:pt x="1" y="25119"/>
                    <a:pt x="14484" y="0"/>
                    <a:pt x="32350" y="0"/>
                  </a:cubicBezTo>
                  <a:cubicBezTo>
                    <a:pt x="50215" y="0"/>
                    <a:pt x="64698" y="25119"/>
                    <a:pt x="64698" y="561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16"/>
            <p:cNvSpPr/>
            <p:nvPr/>
          </p:nvSpPr>
          <p:spPr>
            <a:xfrm rot="-1798898">
              <a:off x="7404420" y="2267151"/>
              <a:ext cx="24191" cy="41957"/>
            </a:xfrm>
            <a:custGeom>
              <a:avLst/>
              <a:gdLst/>
              <a:ahLst/>
              <a:cxnLst/>
              <a:rect l="l" t="t" r="r" b="b"/>
              <a:pathLst>
                <a:path w="64474" h="111823" extrusionOk="0">
                  <a:moveTo>
                    <a:pt x="64474" y="55912"/>
                  </a:moveTo>
                  <a:cubicBezTo>
                    <a:pt x="64474" y="86791"/>
                    <a:pt x="50041" y="111823"/>
                    <a:pt x="32237" y="111823"/>
                  </a:cubicBezTo>
                  <a:cubicBezTo>
                    <a:pt x="14433" y="111823"/>
                    <a:pt x="0" y="86791"/>
                    <a:pt x="0" y="55912"/>
                  </a:cubicBezTo>
                  <a:cubicBezTo>
                    <a:pt x="0" y="25033"/>
                    <a:pt x="14433" y="0"/>
                    <a:pt x="32237" y="0"/>
                  </a:cubicBezTo>
                  <a:cubicBezTo>
                    <a:pt x="50041" y="0"/>
                    <a:pt x="64474" y="25033"/>
                    <a:pt x="64474" y="5591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16"/>
            <p:cNvSpPr/>
            <p:nvPr/>
          </p:nvSpPr>
          <p:spPr>
            <a:xfrm>
              <a:off x="7054307" y="2375460"/>
              <a:ext cx="81342" cy="108498"/>
            </a:xfrm>
            <a:custGeom>
              <a:avLst/>
              <a:gdLst/>
              <a:ahLst/>
              <a:cxnLst/>
              <a:rect l="l" t="t" r="r" b="b"/>
              <a:pathLst>
                <a:path w="216911" h="289327" extrusionOk="0">
                  <a:moveTo>
                    <a:pt x="216912" y="195983"/>
                  </a:moveTo>
                  <a:cubicBezTo>
                    <a:pt x="216912" y="129308"/>
                    <a:pt x="170030" y="47678"/>
                    <a:pt x="112307" y="14246"/>
                  </a:cubicBezTo>
                  <a:cubicBezTo>
                    <a:pt x="81496" y="-3566"/>
                    <a:pt x="53919" y="-4042"/>
                    <a:pt x="34805" y="9293"/>
                  </a:cubicBezTo>
                  <a:lnTo>
                    <a:pt x="0" y="29009"/>
                  </a:lnTo>
                  <a:lnTo>
                    <a:pt x="14835" y="34915"/>
                  </a:lnTo>
                  <a:cubicBezTo>
                    <a:pt x="9738" y="47589"/>
                    <a:pt x="7246" y="61163"/>
                    <a:pt x="7512" y="74825"/>
                  </a:cubicBezTo>
                  <a:cubicBezTo>
                    <a:pt x="7512" y="141500"/>
                    <a:pt x="54394" y="223034"/>
                    <a:pt x="112117" y="256562"/>
                  </a:cubicBezTo>
                  <a:cubicBezTo>
                    <a:pt x="121018" y="261857"/>
                    <a:pt x="130623" y="265858"/>
                    <a:pt x="140645" y="268468"/>
                  </a:cubicBezTo>
                  <a:lnTo>
                    <a:pt x="140645" y="289328"/>
                  </a:lnTo>
                  <a:lnTo>
                    <a:pt x="185530" y="263991"/>
                  </a:lnTo>
                  <a:lnTo>
                    <a:pt x="185530" y="263991"/>
                  </a:lnTo>
                  <a:lnTo>
                    <a:pt x="185530" y="263991"/>
                  </a:lnTo>
                  <a:cubicBezTo>
                    <a:pt x="205310" y="252656"/>
                    <a:pt x="216912" y="229225"/>
                    <a:pt x="216912" y="195983"/>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6"/>
            <p:cNvSpPr/>
            <p:nvPr/>
          </p:nvSpPr>
          <p:spPr>
            <a:xfrm rot="-1798898">
              <a:off x="7049958" y="2378905"/>
              <a:ext cx="64153" cy="111361"/>
            </a:xfrm>
            <a:custGeom>
              <a:avLst/>
              <a:gdLst/>
              <a:ahLst/>
              <a:cxnLst/>
              <a:rect l="l" t="t" r="r" b="b"/>
              <a:pathLst>
                <a:path w="170980" h="296798" extrusionOk="0">
                  <a:moveTo>
                    <a:pt x="170981" y="148399"/>
                  </a:moveTo>
                  <a:cubicBezTo>
                    <a:pt x="170981" y="230358"/>
                    <a:pt x="132706" y="296799"/>
                    <a:pt x="85491" y="296799"/>
                  </a:cubicBezTo>
                  <a:cubicBezTo>
                    <a:pt x="38276" y="296799"/>
                    <a:pt x="0" y="230358"/>
                    <a:pt x="0" y="148399"/>
                  </a:cubicBezTo>
                  <a:cubicBezTo>
                    <a:pt x="0" y="66441"/>
                    <a:pt x="38276" y="0"/>
                    <a:pt x="85491" y="0"/>
                  </a:cubicBezTo>
                  <a:cubicBezTo>
                    <a:pt x="132706" y="0"/>
                    <a:pt x="170981" y="66441"/>
                    <a:pt x="170981" y="148399"/>
                  </a:cubicBezTo>
                  <a:close/>
                </a:path>
              </a:pathLst>
            </a:custGeom>
            <a:solidFill>
              <a:srgbClr val="F9CB0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16"/>
            <p:cNvSpPr/>
            <p:nvPr/>
          </p:nvSpPr>
          <p:spPr>
            <a:xfrm rot="-1798898">
              <a:off x="7061883" y="2407428"/>
              <a:ext cx="9134" cy="15868"/>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6"/>
            <p:cNvSpPr/>
            <p:nvPr/>
          </p:nvSpPr>
          <p:spPr>
            <a:xfrm rot="-1798898">
              <a:off x="7092283" y="2424967"/>
              <a:ext cx="9134" cy="15868"/>
            </a:xfrm>
            <a:custGeom>
              <a:avLst/>
              <a:gdLst/>
              <a:ahLst/>
              <a:cxnLst/>
              <a:rect l="l" t="t" r="r" b="b"/>
              <a:pathLst>
                <a:path w="24344" h="42290" extrusionOk="0">
                  <a:moveTo>
                    <a:pt x="24344" y="21145"/>
                  </a:moveTo>
                  <a:cubicBezTo>
                    <a:pt x="24344" y="32824"/>
                    <a:pt x="18894" y="42291"/>
                    <a:pt x="12172" y="42291"/>
                  </a:cubicBezTo>
                  <a:cubicBezTo>
                    <a:pt x="5449" y="42291"/>
                    <a:pt x="0" y="32824"/>
                    <a:pt x="0" y="21145"/>
                  </a:cubicBezTo>
                  <a:cubicBezTo>
                    <a:pt x="0" y="9467"/>
                    <a:pt x="5450" y="0"/>
                    <a:pt x="12172" y="0"/>
                  </a:cubicBezTo>
                  <a:cubicBezTo>
                    <a:pt x="18895" y="0"/>
                    <a:pt x="24344" y="9467"/>
                    <a:pt x="24344" y="21145"/>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6"/>
            <p:cNvSpPr/>
            <p:nvPr/>
          </p:nvSpPr>
          <p:spPr>
            <a:xfrm>
              <a:off x="7066445" y="2439547"/>
              <a:ext cx="31881" cy="22328"/>
            </a:xfrm>
            <a:custGeom>
              <a:avLst/>
              <a:gdLst/>
              <a:ahLst/>
              <a:cxnLst/>
              <a:rect l="l" t="t" r="r" b="b"/>
              <a:pathLst>
                <a:path w="85015" h="59542" extrusionOk="0">
                  <a:moveTo>
                    <a:pt x="0" y="0"/>
                  </a:moveTo>
                  <a:cubicBezTo>
                    <a:pt x="0" y="0"/>
                    <a:pt x="13694" y="37528"/>
                    <a:pt x="41272" y="53435"/>
                  </a:cubicBezTo>
                  <a:cubicBezTo>
                    <a:pt x="68849" y="69342"/>
                    <a:pt x="85015" y="49149"/>
                    <a:pt x="85015" y="49149"/>
                  </a:cubicBezTo>
                  <a:close/>
                </a:path>
              </a:pathLst>
            </a:custGeom>
            <a:solidFill>
              <a:srgbClr val="CC8B0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16"/>
            <p:cNvSpPr/>
            <p:nvPr/>
          </p:nvSpPr>
          <p:spPr>
            <a:xfrm>
              <a:off x="7016984" y="2605070"/>
              <a:ext cx="22181" cy="70080"/>
            </a:xfrm>
            <a:custGeom>
              <a:avLst/>
              <a:gdLst/>
              <a:ahLst/>
              <a:cxnLst/>
              <a:rect l="l" t="t" r="r" b="b"/>
              <a:pathLst>
                <a:path w="59149" h="186880" extrusionOk="0">
                  <a:moveTo>
                    <a:pt x="0" y="152591"/>
                  </a:moveTo>
                  <a:lnTo>
                    <a:pt x="59149" y="186881"/>
                  </a:lnTo>
                  <a:lnTo>
                    <a:pt x="59149" y="34195"/>
                  </a:lnTo>
                  <a:lnTo>
                    <a:pt x="0" y="0"/>
                  </a:lnTo>
                  <a:lnTo>
                    <a:pt x="0" y="152591"/>
                  </a:lnTo>
                  <a:close/>
                </a:path>
              </a:pathLst>
            </a:custGeom>
            <a:solidFill>
              <a:srgbClr val="1155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6"/>
            <p:cNvSpPr/>
            <p:nvPr/>
          </p:nvSpPr>
          <p:spPr>
            <a:xfrm>
              <a:off x="7016984" y="2594731"/>
              <a:ext cx="41045" cy="23253"/>
            </a:xfrm>
            <a:custGeom>
              <a:avLst/>
              <a:gdLst/>
              <a:ahLst/>
              <a:cxnLst/>
              <a:rect l="l" t="t" r="r" b="b"/>
              <a:pathLst>
                <a:path w="109454" h="62007" extrusionOk="0">
                  <a:moveTo>
                    <a:pt x="59149" y="62008"/>
                  </a:moveTo>
                  <a:lnTo>
                    <a:pt x="0" y="27718"/>
                  </a:lnTo>
                  <a:lnTo>
                    <a:pt x="47928" y="0"/>
                  </a:lnTo>
                  <a:lnTo>
                    <a:pt x="109455" y="34480"/>
                  </a:lnTo>
                  <a:lnTo>
                    <a:pt x="59149" y="62008"/>
                  </a:lnTo>
                  <a:close/>
                </a:path>
              </a:pathLst>
            </a:custGeom>
            <a:solidFill>
              <a:srgbClr val="3C78D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16"/>
            <p:cNvSpPr/>
            <p:nvPr/>
          </p:nvSpPr>
          <p:spPr>
            <a:xfrm>
              <a:off x="7057740" y="2595705"/>
              <a:ext cx="65605" cy="105819"/>
            </a:xfrm>
            <a:custGeom>
              <a:avLst/>
              <a:gdLst/>
              <a:ahLst/>
              <a:cxnLst/>
              <a:rect l="l" t="t" r="r" b="b"/>
              <a:pathLst>
                <a:path w="174947" h="282184" extrusionOk="0">
                  <a:moveTo>
                    <a:pt x="174880" y="168275"/>
                  </a:moveTo>
                  <a:cubicBezTo>
                    <a:pt x="174376" y="153645"/>
                    <a:pt x="166502" y="140272"/>
                    <a:pt x="153959" y="132747"/>
                  </a:cubicBezTo>
                  <a:lnTo>
                    <a:pt x="84635" y="92646"/>
                  </a:lnTo>
                  <a:lnTo>
                    <a:pt x="95666" y="40545"/>
                  </a:lnTo>
                  <a:lnTo>
                    <a:pt x="95666" y="36639"/>
                  </a:lnTo>
                  <a:cubicBezTo>
                    <a:pt x="95704" y="31096"/>
                    <a:pt x="94933" y="25581"/>
                    <a:pt x="93383" y="20256"/>
                  </a:cubicBezTo>
                  <a:cubicBezTo>
                    <a:pt x="91291" y="13398"/>
                    <a:pt x="83874" y="-2889"/>
                    <a:pt x="79119" y="445"/>
                  </a:cubicBezTo>
                  <a:lnTo>
                    <a:pt x="6562" y="42450"/>
                  </a:lnTo>
                  <a:cubicBezTo>
                    <a:pt x="2187" y="43688"/>
                    <a:pt x="0" y="48736"/>
                    <a:pt x="0" y="56356"/>
                  </a:cubicBezTo>
                  <a:lnTo>
                    <a:pt x="0" y="184087"/>
                  </a:lnTo>
                  <a:cubicBezTo>
                    <a:pt x="903" y="199546"/>
                    <a:pt x="9053" y="213671"/>
                    <a:pt x="21967" y="222187"/>
                  </a:cubicBezTo>
                  <a:lnTo>
                    <a:pt x="120961" y="279337"/>
                  </a:lnTo>
                  <a:cubicBezTo>
                    <a:pt x="129710" y="284385"/>
                    <a:pt x="137412" y="282480"/>
                    <a:pt x="140741" y="275527"/>
                  </a:cubicBezTo>
                  <a:lnTo>
                    <a:pt x="173739" y="204280"/>
                  </a:lnTo>
                  <a:cubicBezTo>
                    <a:pt x="174728" y="201632"/>
                    <a:pt x="175118" y="198803"/>
                    <a:pt x="174880" y="19599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16"/>
            <p:cNvSpPr/>
            <p:nvPr/>
          </p:nvSpPr>
          <p:spPr>
            <a:xfrm>
              <a:off x="7095932" y="2684289"/>
              <a:ext cx="13087" cy="23860"/>
            </a:xfrm>
            <a:custGeom>
              <a:avLst/>
              <a:gdLst/>
              <a:ahLst/>
              <a:cxnLst/>
              <a:rect l="l" t="t" r="r" b="b"/>
              <a:pathLst>
                <a:path w="34899" h="63627" extrusionOk="0">
                  <a:moveTo>
                    <a:pt x="0" y="63627"/>
                  </a:moveTo>
                  <a:lnTo>
                    <a:pt x="34900" y="43148"/>
                  </a:lnTo>
                  <a:lnTo>
                    <a:pt x="3138" y="0"/>
                  </a:lnTo>
                  <a:lnTo>
                    <a:pt x="0" y="63627"/>
                  </a:ln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16"/>
            <p:cNvSpPr/>
            <p:nvPr/>
          </p:nvSpPr>
          <p:spPr>
            <a:xfrm>
              <a:off x="7045282" y="2602986"/>
              <a:ext cx="65605" cy="105693"/>
            </a:xfrm>
            <a:custGeom>
              <a:avLst/>
              <a:gdLst/>
              <a:ahLst/>
              <a:cxnLst/>
              <a:rect l="l" t="t" r="r" b="b"/>
              <a:pathLst>
                <a:path w="174947" h="281849" extrusionOk="0">
                  <a:moveTo>
                    <a:pt x="174880" y="168254"/>
                  </a:moveTo>
                  <a:cubicBezTo>
                    <a:pt x="174319" y="153642"/>
                    <a:pt x="166464" y="140288"/>
                    <a:pt x="153959" y="132725"/>
                  </a:cubicBezTo>
                  <a:lnTo>
                    <a:pt x="84635" y="92720"/>
                  </a:lnTo>
                  <a:lnTo>
                    <a:pt x="95666" y="40523"/>
                  </a:lnTo>
                  <a:lnTo>
                    <a:pt x="95666" y="36713"/>
                  </a:lnTo>
                  <a:cubicBezTo>
                    <a:pt x="95704" y="31141"/>
                    <a:pt x="94933" y="25588"/>
                    <a:pt x="93383" y="20235"/>
                  </a:cubicBezTo>
                  <a:cubicBezTo>
                    <a:pt x="91291" y="13377"/>
                    <a:pt x="83874" y="-2815"/>
                    <a:pt x="79119" y="423"/>
                  </a:cubicBezTo>
                  <a:lnTo>
                    <a:pt x="6562" y="42429"/>
                  </a:lnTo>
                  <a:cubicBezTo>
                    <a:pt x="2187" y="43667"/>
                    <a:pt x="0" y="48810"/>
                    <a:pt x="0" y="56430"/>
                  </a:cubicBezTo>
                  <a:lnTo>
                    <a:pt x="0" y="183684"/>
                  </a:lnTo>
                  <a:cubicBezTo>
                    <a:pt x="875" y="199153"/>
                    <a:pt x="9025" y="213288"/>
                    <a:pt x="21967" y="221784"/>
                  </a:cubicBezTo>
                  <a:lnTo>
                    <a:pt x="120961" y="278934"/>
                  </a:lnTo>
                  <a:cubicBezTo>
                    <a:pt x="129710" y="284078"/>
                    <a:pt x="137412" y="282173"/>
                    <a:pt x="140741" y="275124"/>
                  </a:cubicBezTo>
                  <a:lnTo>
                    <a:pt x="173739" y="203877"/>
                  </a:lnTo>
                  <a:cubicBezTo>
                    <a:pt x="174728" y="201229"/>
                    <a:pt x="175118" y="198400"/>
                    <a:pt x="174880" y="195590"/>
                  </a:cubicBezTo>
                  <a:close/>
                </a:path>
              </a:pathLst>
            </a:custGeom>
            <a:solidFill>
              <a:srgbClr val="EFBD9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 name="Google Shape;405;p15"/>
          <p:cNvSpPr txBox="1">
            <a:spLocks/>
          </p:cNvSpPr>
          <p:nvPr/>
        </p:nvSpPr>
        <p:spPr>
          <a:xfrm>
            <a:off x="914400" y="400777"/>
            <a:ext cx="4676700" cy="1159800"/>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600" b="1" dirty="0" smtClean="0">
                <a:solidFill>
                  <a:schemeClr val="bg1"/>
                </a:solidFill>
              </a:rPr>
              <a:t>Project Importance</a:t>
            </a:r>
            <a:endParaRPr lang="en-US" sz="3600" b="1" dirty="0">
              <a:solidFill>
                <a:schemeClr val="bg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Project Scope</a:t>
            </a:r>
            <a:endParaRPr dirty="0"/>
          </a:p>
        </p:txBody>
      </p:sp>
      <p:sp>
        <p:nvSpPr>
          <p:cNvPr id="595" name="Google Shape;595;p17"/>
          <p:cNvSpPr txBox="1">
            <a:spLocks noGrp="1"/>
          </p:cNvSpPr>
          <p:nvPr>
            <p:ph type="body" idx="1"/>
          </p:nvPr>
        </p:nvSpPr>
        <p:spPr>
          <a:xfrm>
            <a:off x="457200" y="1995750"/>
            <a:ext cx="5640900" cy="2640900"/>
          </a:xfrm>
          <a:prstGeom prst="rect">
            <a:avLst/>
          </a:prstGeom>
        </p:spPr>
        <p:txBody>
          <a:bodyPr spcFirstLastPara="1" wrap="square" lIns="0" tIns="0" rIns="0" bIns="0" anchor="t" anchorCtr="0">
            <a:noAutofit/>
          </a:bodyPr>
          <a:lstStyle/>
          <a:p>
            <a:pPr>
              <a:lnSpc>
                <a:spcPct val="150000"/>
              </a:lnSpc>
            </a:pPr>
            <a:r>
              <a:rPr lang="en-US" sz="1050" dirty="0"/>
              <a:t>FTMS is an online training system that will enable students to search their training companies and services for students to facilitate the field training system. The trainers and trainees simply requires Internet connection and a computer device to log in to the FTMS online system. The students will be enable to select the training companies</a:t>
            </a:r>
            <a:r>
              <a:rPr lang="en-US" sz="1050" dirty="0" smtClean="0"/>
              <a:t>, send a request ,then </a:t>
            </a:r>
            <a:r>
              <a:rPr lang="en-US" sz="1050" dirty="0"/>
              <a:t>approved the request by supervisor, and specify the deadline for each training. The project will enable trainers to add advertisements and select this advert by students and then approved the request by trainers.</a:t>
            </a:r>
          </a:p>
          <a:p>
            <a:pPr marL="457200" lvl="0" indent="-342900" algn="l" rtl="0">
              <a:spcBef>
                <a:spcPts val="600"/>
              </a:spcBef>
              <a:spcAft>
                <a:spcPts val="0"/>
              </a:spcAft>
              <a:buSzPts val="1800"/>
              <a:buChar char="▸"/>
            </a:pPr>
            <a:endParaRPr dirty="0"/>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a:t>
            </a:fld>
            <a:endParaRPr/>
          </a:p>
        </p:txBody>
      </p:sp>
      <p:grpSp>
        <p:nvGrpSpPr>
          <p:cNvPr id="597" name="Google Shape;597;p17"/>
          <p:cNvGrpSpPr/>
          <p:nvPr/>
        </p:nvGrpSpPr>
        <p:grpSpPr>
          <a:xfrm>
            <a:off x="5796744" y="1573487"/>
            <a:ext cx="2928488" cy="3139481"/>
            <a:chOff x="2183550" y="65875"/>
            <a:chExt cx="4483981" cy="4807045"/>
          </a:xfrm>
        </p:grpSpPr>
        <p:sp>
          <p:nvSpPr>
            <p:cNvPr id="598" name="Google Shape;598;p17"/>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17"/>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17"/>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17"/>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7"/>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7"/>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7"/>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7"/>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7"/>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7"/>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7"/>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7"/>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7"/>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7"/>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7"/>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7"/>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7"/>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7"/>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7"/>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7"/>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7"/>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7"/>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0" name="Google Shape;620;p17"/>
            <p:cNvGrpSpPr/>
            <p:nvPr/>
          </p:nvGrpSpPr>
          <p:grpSpPr>
            <a:xfrm>
              <a:off x="2428704" y="3970322"/>
              <a:ext cx="350131" cy="370523"/>
              <a:chOff x="4512354" y="4952197"/>
              <a:chExt cx="350131" cy="370523"/>
            </a:xfrm>
          </p:grpSpPr>
          <p:grpSp>
            <p:nvGrpSpPr>
              <p:cNvPr id="621" name="Google Shape;621;p17"/>
              <p:cNvGrpSpPr/>
              <p:nvPr/>
            </p:nvGrpSpPr>
            <p:grpSpPr>
              <a:xfrm>
                <a:off x="4512354" y="5116449"/>
                <a:ext cx="343196" cy="206271"/>
                <a:chOff x="4512354" y="5116449"/>
                <a:chExt cx="343196" cy="206271"/>
              </a:xfrm>
            </p:grpSpPr>
            <p:sp>
              <p:nvSpPr>
                <p:cNvPr id="622" name="Google Shape;622;p17"/>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7"/>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7"/>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25" name="Google Shape;625;p17"/>
                <p:cNvGrpSpPr/>
                <p:nvPr/>
              </p:nvGrpSpPr>
              <p:grpSpPr>
                <a:xfrm>
                  <a:off x="4592868" y="5212556"/>
                  <a:ext cx="96807" cy="56007"/>
                  <a:chOff x="4592868" y="5212556"/>
                  <a:chExt cx="96807" cy="56007"/>
                </a:xfrm>
              </p:grpSpPr>
              <p:sp>
                <p:nvSpPr>
                  <p:cNvPr id="626" name="Google Shape;626;p17"/>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17"/>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8" name="Google Shape;628;p17"/>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17"/>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17"/>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17"/>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17"/>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17"/>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7"/>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7"/>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7"/>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7"/>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7"/>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17"/>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17"/>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7"/>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7"/>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7"/>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7"/>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7"/>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7"/>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7"/>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7"/>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7"/>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7"/>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17"/>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7"/>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7"/>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7"/>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7"/>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7"/>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7"/>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7"/>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7"/>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7"/>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7"/>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7"/>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7"/>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7"/>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7"/>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17"/>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17"/>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17"/>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17"/>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17"/>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17"/>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7"/>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7"/>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7"/>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7"/>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7"/>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7"/>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7"/>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7"/>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7"/>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7"/>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7"/>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7"/>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7"/>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7"/>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7"/>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7"/>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7"/>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7"/>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7"/>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7"/>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2" name="Google Shape;692;p17"/>
              <p:cNvGrpSpPr/>
              <p:nvPr/>
            </p:nvGrpSpPr>
            <p:grpSpPr>
              <a:xfrm>
                <a:off x="4655095" y="4952197"/>
                <a:ext cx="207390" cy="280361"/>
                <a:chOff x="4655095" y="4952197"/>
                <a:chExt cx="207390" cy="280361"/>
              </a:xfrm>
            </p:grpSpPr>
            <p:grpSp>
              <p:nvGrpSpPr>
                <p:cNvPr id="693" name="Google Shape;693;p17"/>
                <p:cNvGrpSpPr/>
                <p:nvPr/>
              </p:nvGrpSpPr>
              <p:grpSpPr>
                <a:xfrm>
                  <a:off x="4655095" y="4952197"/>
                  <a:ext cx="207390" cy="280361"/>
                  <a:chOff x="4655095" y="4952197"/>
                  <a:chExt cx="207390" cy="280361"/>
                </a:xfrm>
              </p:grpSpPr>
              <p:sp>
                <p:nvSpPr>
                  <p:cNvPr id="694" name="Google Shape;694;p17"/>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7"/>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7"/>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7"/>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7"/>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99" name="Google Shape;699;p17"/>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7"/>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7"/>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02" name="Google Shape;702;p17"/>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7"/>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7"/>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7"/>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7"/>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7"/>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7"/>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7"/>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7"/>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7"/>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7"/>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17"/>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17"/>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17"/>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17"/>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7"/>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7"/>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7"/>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7"/>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7"/>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17"/>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17"/>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7"/>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7"/>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7"/>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7"/>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7"/>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7"/>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7"/>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31" name="Google Shape;731;p17"/>
            <p:cNvGrpSpPr/>
            <p:nvPr/>
          </p:nvGrpSpPr>
          <p:grpSpPr>
            <a:xfrm>
              <a:off x="6161836" y="4215479"/>
              <a:ext cx="350682" cy="265782"/>
              <a:chOff x="6621095" y="1452181"/>
              <a:chExt cx="330894" cy="250785"/>
            </a:xfrm>
          </p:grpSpPr>
          <p:sp>
            <p:nvSpPr>
              <p:cNvPr id="732" name="Google Shape;732;p17"/>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17"/>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9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17"/>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17"/>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17"/>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lvl="0"/>
            <a:r>
              <a:rPr lang="en-US" dirty="0" smtClean="0"/>
              <a:t>Spiral Model</a:t>
            </a:r>
            <a:endParaRPr dirty="0"/>
          </a:p>
        </p:txBody>
      </p:sp>
      <p:sp>
        <p:nvSpPr>
          <p:cNvPr id="595" name="Google Shape;595;p17"/>
          <p:cNvSpPr txBox="1">
            <a:spLocks noGrp="1"/>
          </p:cNvSpPr>
          <p:nvPr>
            <p:ph type="body" idx="1"/>
          </p:nvPr>
        </p:nvSpPr>
        <p:spPr>
          <a:xfrm>
            <a:off x="304800" y="2038350"/>
            <a:ext cx="5226367" cy="2640900"/>
          </a:xfrm>
          <a:prstGeom prst="rect">
            <a:avLst/>
          </a:prstGeom>
        </p:spPr>
        <p:txBody>
          <a:bodyPr spcFirstLastPara="1" wrap="square" lIns="0" tIns="0" rIns="0" bIns="0" anchor="t" anchorCtr="0">
            <a:noAutofit/>
          </a:bodyPr>
          <a:lstStyle/>
          <a:p>
            <a:r>
              <a:rPr lang="en-US" sz="1050" dirty="0"/>
              <a:t>The spiral model combines the idea of iterative development with the systematic, controlled aspects of the waterfall model.</a:t>
            </a:r>
          </a:p>
          <a:p>
            <a:r>
              <a:rPr lang="en-US" sz="1050" dirty="0"/>
              <a:t>Spiral model is a combination of iterative development process model and sequential linear </a:t>
            </a:r>
            <a:r>
              <a:rPr lang="en-US" sz="1050" dirty="0" smtClean="0"/>
              <a:t>development </a:t>
            </a:r>
            <a:r>
              <a:rPr lang="en-US" sz="1050" dirty="0"/>
              <a:t>model i.e. waterfall model with very high emphasis on risk analysis.</a:t>
            </a:r>
          </a:p>
          <a:p>
            <a:r>
              <a:rPr lang="en-US" sz="1050" dirty="0"/>
              <a:t>It allows for incremental releases of the product, or incremental refinement through each iteration around the spiral.</a:t>
            </a:r>
          </a:p>
          <a:p>
            <a:pPr marL="457200" lvl="0" indent="-342900" algn="l" rtl="0">
              <a:spcBef>
                <a:spcPts val="600"/>
              </a:spcBef>
              <a:spcAft>
                <a:spcPts val="0"/>
              </a:spcAft>
              <a:buSzPts val="1800"/>
              <a:buChar char="▸"/>
            </a:pPr>
            <a:endParaRPr dirty="0"/>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a:t>
            </a:fld>
            <a:endParaRPr/>
          </a:p>
        </p:txBody>
      </p:sp>
      <p:pic>
        <p:nvPicPr>
          <p:cNvPr id="2" name="صورة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3567" y="1352550"/>
            <a:ext cx="3476625" cy="2857500"/>
          </a:xfrm>
          <a:prstGeom prst="rect">
            <a:avLst/>
          </a:prstGeom>
        </p:spPr>
      </p:pic>
    </p:spTree>
    <p:extLst>
      <p:ext uri="{BB962C8B-B14F-4D97-AF65-F5344CB8AC3E}">
        <p14:creationId xmlns:p14="http://schemas.microsoft.com/office/powerpoint/2010/main" val="24082028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17"/>
          <p:cNvSpPr txBox="1">
            <a:spLocks noGrp="1"/>
          </p:cNvSpPr>
          <p:nvPr>
            <p:ph type="title"/>
          </p:nvPr>
        </p:nvSpPr>
        <p:spPr>
          <a:xfrm>
            <a:off x="457200" y="605600"/>
            <a:ext cx="5640900" cy="594550"/>
          </a:xfrm>
          <a:prstGeom prst="rect">
            <a:avLst/>
          </a:prstGeom>
        </p:spPr>
        <p:txBody>
          <a:bodyPr spcFirstLastPara="1" wrap="square" lIns="0" tIns="0" rIns="0" bIns="0" anchor="t" anchorCtr="0">
            <a:noAutofit/>
          </a:bodyPr>
          <a:lstStyle/>
          <a:p>
            <a:pPr lvl="0"/>
            <a:r>
              <a:rPr lang="en-US" dirty="0" smtClean="0"/>
              <a:t>Previous Studies</a:t>
            </a:r>
            <a:endParaRPr dirty="0"/>
          </a:p>
        </p:txBody>
      </p:sp>
      <p:sp>
        <p:nvSpPr>
          <p:cNvPr id="595" name="Google Shape;595;p17"/>
          <p:cNvSpPr txBox="1">
            <a:spLocks noGrp="1"/>
          </p:cNvSpPr>
          <p:nvPr>
            <p:ph type="body" idx="1"/>
          </p:nvPr>
        </p:nvSpPr>
        <p:spPr>
          <a:xfrm>
            <a:off x="457200" y="2114550"/>
            <a:ext cx="5640900" cy="2640900"/>
          </a:xfrm>
          <a:prstGeom prst="rect">
            <a:avLst/>
          </a:prstGeom>
        </p:spPr>
        <p:txBody>
          <a:bodyPr spcFirstLastPara="1" wrap="square" lIns="0" tIns="0" rIns="0" bIns="0" anchor="t" anchorCtr="0">
            <a:noAutofit/>
          </a:bodyPr>
          <a:lstStyle/>
          <a:p>
            <a:pPr>
              <a:lnSpc>
                <a:spcPct val="150000"/>
              </a:lnSpc>
            </a:pPr>
            <a:r>
              <a:rPr lang="en-US" sz="1050" dirty="0"/>
              <a:t>In </a:t>
            </a:r>
            <a:r>
              <a:rPr lang="en-US" sz="1050" dirty="0" smtClean="0"/>
              <a:t>the </a:t>
            </a:r>
            <a:r>
              <a:rPr lang="en-US" sz="1050" dirty="0"/>
              <a:t>Previous </a:t>
            </a:r>
            <a:r>
              <a:rPr lang="en-US" sz="1050" dirty="0" smtClean="0"/>
              <a:t>studies system</a:t>
            </a:r>
            <a:r>
              <a:rPr lang="en-US" sz="1050" dirty="0"/>
              <a:t>, the student uses the hardcopy system so as to receive the training field papers and requirements from the university. Afterward, the student begins his difficult journey to the training companies and institutions to find a training opportunity that may not be frequently suitable for his specialization in addition to wasting his time.</a:t>
            </a:r>
          </a:p>
          <a:p>
            <a:pPr marL="457200" lvl="0" indent="-342900" algn="l" rtl="0">
              <a:spcBef>
                <a:spcPts val="600"/>
              </a:spcBef>
              <a:spcAft>
                <a:spcPts val="0"/>
              </a:spcAft>
              <a:buSzPts val="1800"/>
              <a:buChar char="▸"/>
            </a:pPr>
            <a:endParaRPr dirty="0"/>
          </a:p>
        </p:txBody>
      </p:sp>
      <p:sp>
        <p:nvSpPr>
          <p:cNvPr id="596" name="Google Shape;596;p17"/>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8</a:t>
            </a:fld>
            <a:endParaRPr/>
          </a:p>
        </p:txBody>
      </p:sp>
      <p:pic>
        <p:nvPicPr>
          <p:cNvPr id="145" name="صورة 1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7000" y="1352550"/>
            <a:ext cx="2400300" cy="2400300"/>
          </a:xfrm>
          <a:prstGeom prst="rect">
            <a:avLst/>
          </a:prstGeom>
        </p:spPr>
      </p:pic>
    </p:spTree>
    <p:extLst>
      <p:ext uri="{BB962C8B-B14F-4D97-AF65-F5344CB8AC3E}">
        <p14:creationId xmlns:p14="http://schemas.microsoft.com/office/powerpoint/2010/main" val="28973938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80" name="Google Shape;380;p14"/>
          <p:cNvSpPr txBox="1">
            <a:spLocks noGrp="1"/>
          </p:cNvSpPr>
          <p:nvPr>
            <p:ph type="subTitle" idx="4294967295"/>
          </p:nvPr>
        </p:nvSpPr>
        <p:spPr>
          <a:xfrm>
            <a:off x="427356" y="531297"/>
            <a:ext cx="5821044" cy="713488"/>
          </a:xfrm>
          <a:prstGeom prst="rect">
            <a:avLst/>
          </a:prstGeom>
        </p:spPr>
        <p:txBody>
          <a:bodyPr spcFirstLastPara="1" wrap="square" lIns="0" tIns="0" rIns="0" bIns="0" anchor="t" anchorCtr="0">
            <a:noAutofit/>
          </a:bodyPr>
          <a:lstStyle/>
          <a:p>
            <a:pPr marL="0" indent="0">
              <a:buNone/>
            </a:pPr>
            <a:r>
              <a:rPr lang="en-US" sz="3600" dirty="0" smtClean="0">
                <a:solidFill>
                  <a:schemeClr val="accent2"/>
                </a:solidFill>
                <a:latin typeface="Raleway" panose="020B0604020202020204" charset="0"/>
              </a:rPr>
              <a:t>Functional Requirements</a:t>
            </a:r>
            <a:endParaRPr lang="en-US" sz="3600" dirty="0">
              <a:solidFill>
                <a:schemeClr val="accent2"/>
              </a:solidFill>
              <a:latin typeface="Raleway" panose="020B0604020202020204" charset="0"/>
            </a:endParaRPr>
          </a:p>
        </p:txBody>
      </p:sp>
      <p:sp>
        <p:nvSpPr>
          <p:cNvPr id="381" name="Google Shape;381;p14"/>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9</a:t>
            </a:fld>
            <a:endParaRPr/>
          </a:p>
        </p:txBody>
      </p:sp>
      <p:sp>
        <p:nvSpPr>
          <p:cNvPr id="26" name="Google Shape;345;p13"/>
          <p:cNvSpPr txBox="1">
            <a:spLocks/>
          </p:cNvSpPr>
          <p:nvPr/>
        </p:nvSpPr>
        <p:spPr>
          <a:xfrm>
            <a:off x="457200" y="1352550"/>
            <a:ext cx="5334000" cy="2362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200" dirty="0"/>
          </a:p>
        </p:txBody>
      </p:sp>
      <p:sp>
        <p:nvSpPr>
          <p:cNvPr id="27" name="Google Shape;345;p13"/>
          <p:cNvSpPr txBox="1">
            <a:spLocks/>
          </p:cNvSpPr>
          <p:nvPr/>
        </p:nvSpPr>
        <p:spPr>
          <a:xfrm>
            <a:off x="152400" y="1428750"/>
            <a:ext cx="5638800" cy="236220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200" dirty="0"/>
          </a:p>
        </p:txBody>
      </p:sp>
      <p:pic>
        <p:nvPicPr>
          <p:cNvPr id="1027" name="Picture 3" descr="C:\Users\esmai\OneDrive\Desktop\1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1" y="521050"/>
            <a:ext cx="433137" cy="685800"/>
          </a:xfrm>
          <a:prstGeom prst="rect">
            <a:avLst/>
          </a:prstGeom>
          <a:noFill/>
          <a:extLst>
            <a:ext uri="{909E8E84-426E-40DD-AFC4-6F175D3DCCD1}">
              <a14:hiddenFill xmlns:a14="http://schemas.microsoft.com/office/drawing/2010/main">
                <a:solidFill>
                  <a:srgbClr val="FFFFFF"/>
                </a:solidFill>
              </a14:hiddenFill>
            </a:ext>
          </a:extLst>
        </p:spPr>
      </p:pic>
      <p:sp>
        <p:nvSpPr>
          <p:cNvPr id="32" name="Google Shape;345;p13"/>
          <p:cNvSpPr txBox="1">
            <a:spLocks/>
          </p:cNvSpPr>
          <p:nvPr/>
        </p:nvSpPr>
        <p:spPr>
          <a:xfrm>
            <a:off x="387096" y="1370076"/>
            <a:ext cx="5486400" cy="3106674"/>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US" sz="1200" dirty="0" smtClean="0"/>
              <a:t>	</a:t>
            </a:r>
          </a:p>
          <a:p>
            <a:pPr lvl="2">
              <a:lnSpc>
                <a:spcPct val="150000"/>
              </a:lnSpc>
            </a:pPr>
            <a:r>
              <a:rPr lang="en-US" sz="1800" b="1" dirty="0" smtClean="0"/>
              <a:t>   </a:t>
            </a:r>
            <a:r>
              <a:rPr lang="en-US" sz="1800" dirty="0" smtClean="0">
                <a:latin typeface="Barlow Light" panose="020B0604020202020204" charset="0"/>
              </a:rPr>
              <a:t>Functional Requirements:</a:t>
            </a:r>
          </a:p>
          <a:p>
            <a:pPr marL="285750" lvl="1" indent="-285750">
              <a:lnSpc>
                <a:spcPct val="200000"/>
              </a:lnSpc>
              <a:buFont typeface="Wingdings" panose="05000000000000000000" pitchFamily="2" charset="2"/>
              <a:buChar char="ü"/>
            </a:pPr>
            <a:r>
              <a:rPr lang="en-US" dirty="0" smtClean="0">
                <a:latin typeface="Barlow Light" panose="020B0604020202020204" charset="0"/>
              </a:rPr>
              <a:t>Registration </a:t>
            </a:r>
            <a:r>
              <a:rPr lang="en-US" dirty="0">
                <a:latin typeface="Barlow Light" panose="020B0604020202020204" charset="0"/>
              </a:rPr>
              <a:t>Management</a:t>
            </a:r>
            <a:r>
              <a:rPr lang="en-US" b="1" dirty="0">
                <a:latin typeface="Barlow Light" panose="020B0604020202020204" charset="0"/>
              </a:rPr>
              <a:t> </a:t>
            </a:r>
            <a:endParaRPr lang="en-US" dirty="0">
              <a:latin typeface="Barlow Light" panose="020B0604020202020204" charset="0"/>
            </a:endParaRPr>
          </a:p>
          <a:p>
            <a:pPr marL="285750" lvl="1" indent="-285750">
              <a:lnSpc>
                <a:spcPct val="200000"/>
              </a:lnSpc>
              <a:buFont typeface="Wingdings" panose="05000000000000000000" pitchFamily="2" charset="2"/>
              <a:buChar char="ü"/>
            </a:pPr>
            <a:r>
              <a:rPr lang="en-US" dirty="0" smtClean="0">
                <a:latin typeface="Barlow Light" panose="020B0604020202020204" charset="0"/>
              </a:rPr>
              <a:t>Training </a:t>
            </a:r>
            <a:r>
              <a:rPr lang="en-US" dirty="0">
                <a:latin typeface="Barlow Light" panose="020B0604020202020204" charset="0"/>
              </a:rPr>
              <a:t>Management </a:t>
            </a:r>
            <a:endParaRPr lang="en-US" dirty="0" smtClean="0">
              <a:latin typeface="Barlow Light" panose="020B0604020202020204" charset="0"/>
            </a:endParaRPr>
          </a:p>
          <a:p>
            <a:pPr marL="285750" lvl="1" indent="-285750">
              <a:lnSpc>
                <a:spcPct val="200000"/>
              </a:lnSpc>
              <a:buFont typeface="Wingdings" panose="05000000000000000000" pitchFamily="2" charset="2"/>
              <a:buChar char="ü"/>
            </a:pPr>
            <a:r>
              <a:rPr lang="en-US" dirty="0">
                <a:latin typeface="Barlow Light" panose="020B0604020202020204" charset="0"/>
              </a:rPr>
              <a:t>Evaluation </a:t>
            </a:r>
            <a:r>
              <a:rPr lang="en-US" dirty="0" smtClean="0">
                <a:latin typeface="Barlow Light" panose="020B0604020202020204" charset="0"/>
              </a:rPr>
              <a:t>Management</a:t>
            </a:r>
          </a:p>
          <a:p>
            <a:pPr marL="285750" lvl="1" indent="-285750">
              <a:lnSpc>
                <a:spcPct val="200000"/>
              </a:lnSpc>
              <a:buFont typeface="Wingdings" panose="05000000000000000000" pitchFamily="2" charset="2"/>
              <a:buChar char="ü"/>
            </a:pPr>
            <a:r>
              <a:rPr lang="en-US" dirty="0">
                <a:latin typeface="Barlow Light" panose="020B0604020202020204" charset="0"/>
              </a:rPr>
              <a:t>System Management </a:t>
            </a:r>
          </a:p>
          <a:p>
            <a:pPr marL="285750" lvl="1" indent="-285750">
              <a:lnSpc>
                <a:spcPct val="200000"/>
              </a:lnSpc>
              <a:buFont typeface="Wingdings" panose="05000000000000000000" pitchFamily="2" charset="2"/>
              <a:buChar char="ü"/>
            </a:pPr>
            <a:r>
              <a:rPr lang="en-US" dirty="0">
                <a:latin typeface="Barlow Light" panose="020B0604020202020204" charset="0"/>
              </a:rPr>
              <a:t>User Management </a:t>
            </a:r>
          </a:p>
          <a:p>
            <a:pPr lvl="2">
              <a:lnSpc>
                <a:spcPct val="150000"/>
              </a:lnSpc>
            </a:pPr>
            <a:endParaRPr lang="en-US" sz="1200" dirty="0"/>
          </a:p>
          <a:p>
            <a:pPr>
              <a:lnSpc>
                <a:spcPct val="150000"/>
              </a:lnSpc>
            </a:pPr>
            <a:r>
              <a:rPr lang="en-US" sz="1200" dirty="0" smtClean="0"/>
              <a:t>	</a:t>
            </a:r>
            <a:endParaRPr lang="en-US" sz="1200" dirty="0"/>
          </a:p>
          <a:p>
            <a:pPr>
              <a:lnSpc>
                <a:spcPct val="150000"/>
              </a:lnSpc>
            </a:pPr>
            <a:r>
              <a:rPr lang="en-US" sz="1200" dirty="0" smtClean="0"/>
              <a:t>	</a:t>
            </a:r>
            <a:endParaRPr lang="en-US" sz="1200" dirty="0"/>
          </a:p>
          <a:p>
            <a:pPr>
              <a:lnSpc>
                <a:spcPct val="150000"/>
              </a:lnSpc>
            </a:pPr>
            <a:endParaRPr lang="en-US" sz="1200" dirty="0"/>
          </a:p>
        </p:txBody>
      </p:sp>
      <p:pic>
        <p:nvPicPr>
          <p:cNvPr id="10" name="Picture 3" descr="C:\Users\esmai\OneDrive\Desktop\1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V="1">
            <a:off x="395915" y="1733550"/>
            <a:ext cx="122570" cy="194069"/>
          </a:xfrm>
          <a:prstGeom prst="rect">
            <a:avLst/>
          </a:prstGeom>
          <a:noFill/>
          <a:extLst>
            <a:ext uri="{909E8E84-426E-40DD-AFC4-6F175D3DCCD1}">
              <a14:hiddenFill xmlns:a14="http://schemas.microsoft.com/office/drawing/2010/main">
                <a:solidFill>
                  <a:srgbClr val="FFFFFF"/>
                </a:solidFill>
              </a14:hiddenFill>
            </a:ext>
          </a:extLst>
        </p:spPr>
      </p:pic>
      <p:pic>
        <p:nvPicPr>
          <p:cNvPr id="5" name="صورة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76900" y="1029481"/>
            <a:ext cx="3467100" cy="3467100"/>
          </a:xfrm>
          <a:prstGeom prst="rect">
            <a:avLst/>
          </a:prstGeom>
        </p:spPr>
      </p:pic>
    </p:spTree>
    <p:extLst>
      <p:ext uri="{BB962C8B-B14F-4D97-AF65-F5344CB8AC3E}">
        <p14:creationId xmlns:p14="http://schemas.microsoft.com/office/powerpoint/2010/main" val="1318032675"/>
      </p:ext>
    </p:extLst>
  </p:cSld>
  <p:clrMapOvr>
    <a:masterClrMapping/>
  </p:clrMapOvr>
  <p:timing>
    <p:tnLst>
      <p:par>
        <p:cTn id="1" dur="indefinite" restart="never" nodeType="tmRoot"/>
      </p:par>
    </p:tnLst>
  </p:timing>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TotalTime>
  <Words>700</Words>
  <Application>Microsoft Office PowerPoint</Application>
  <PresentationFormat>عرض على الشاشة (9:16)‏</PresentationFormat>
  <Paragraphs>94</Paragraphs>
  <Slides>20</Slides>
  <Notes>20</Notes>
  <HiddenSlides>0</HiddenSlides>
  <MMClips>0</MMClips>
  <ScaleCrop>false</ScaleCrop>
  <HeadingPairs>
    <vt:vector size="6" baseType="variant">
      <vt:variant>
        <vt:lpstr>الخطوط المستخدمة</vt:lpstr>
      </vt:variant>
      <vt:variant>
        <vt:i4>7</vt:i4>
      </vt:variant>
      <vt:variant>
        <vt:lpstr>نسق</vt:lpstr>
      </vt:variant>
      <vt:variant>
        <vt:i4>1</vt:i4>
      </vt:variant>
      <vt:variant>
        <vt:lpstr>عناوين الشرائح</vt:lpstr>
      </vt:variant>
      <vt:variant>
        <vt:i4>20</vt:i4>
      </vt:variant>
    </vt:vector>
  </HeadingPairs>
  <TitlesOfParts>
    <vt:vector size="28" baseType="lpstr">
      <vt:lpstr>Arial</vt:lpstr>
      <vt:lpstr>Raleway</vt:lpstr>
      <vt:lpstr>Barlow Light</vt:lpstr>
      <vt:lpstr>Wingdings</vt:lpstr>
      <vt:lpstr>Raleway Thin</vt:lpstr>
      <vt:lpstr>Barlow</vt:lpstr>
      <vt:lpstr>Calibri</vt:lpstr>
      <vt:lpstr>Gaoler template</vt:lpstr>
      <vt:lpstr>Field Training Management System (FTMS)</vt:lpstr>
      <vt:lpstr>Instructions </vt:lpstr>
      <vt:lpstr>عرض تقديمي في PowerPoint</vt:lpstr>
      <vt:lpstr>عرض تقديمي في PowerPoint</vt:lpstr>
      <vt:lpstr>عرض تقديمي في PowerPoint</vt:lpstr>
      <vt:lpstr>Project Scope</vt:lpstr>
      <vt:lpstr>Spiral Model</vt:lpstr>
      <vt:lpstr>Previous Studies</vt:lpstr>
      <vt:lpstr>عرض تقديمي في PowerPoint</vt:lpstr>
      <vt:lpstr>عرض تقديمي في PowerPoint</vt:lpstr>
      <vt:lpstr>Class Diagram</vt:lpstr>
      <vt:lpstr>عرض تقديمي في PowerPoint</vt:lpstr>
      <vt:lpstr>ERD Diagram</vt:lpstr>
      <vt:lpstr>عرض تقديمي في PowerPoint</vt:lpstr>
      <vt:lpstr>Interface Desing</vt:lpstr>
      <vt:lpstr>Login UI</vt:lpstr>
      <vt:lpstr>Students UI</vt:lpstr>
      <vt:lpstr>Add Company UI</vt:lpstr>
      <vt:lpstr>Companies UI</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Field Training Management System (FTMS)</dc:title>
  <dc:creator>Esmail</dc:creator>
  <cp:lastModifiedBy>Esmail</cp:lastModifiedBy>
  <cp:revision>11</cp:revision>
  <dcterms:modified xsi:type="dcterms:W3CDTF">2023-02-12T21:24:42Z</dcterms:modified>
</cp:coreProperties>
</file>